
<file path=[Content_Types].xml><?xml version="1.0" encoding="utf-8"?>
<Types xmlns="http://schemas.openxmlformats.org/package/2006/content-types">
  <Default Extension="emf" ContentType="image/x-emf"/>
  <Default Extension="gif" ContentType="image/gif"/>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28" r:id="rId4"/>
    <p:sldMasterId id="2147484240" r:id="rId5"/>
  </p:sldMasterIdLst>
  <p:notesMasterIdLst>
    <p:notesMasterId r:id="rId54"/>
  </p:notesMasterIdLst>
  <p:sldIdLst>
    <p:sldId id="2076137776" r:id="rId6"/>
    <p:sldId id="257" r:id="rId7"/>
    <p:sldId id="272" r:id="rId8"/>
    <p:sldId id="270" r:id="rId9"/>
    <p:sldId id="271" r:id="rId10"/>
    <p:sldId id="2076137777" r:id="rId11"/>
    <p:sldId id="260" r:id="rId12"/>
    <p:sldId id="274" r:id="rId13"/>
    <p:sldId id="275" r:id="rId14"/>
    <p:sldId id="2076137778" r:id="rId15"/>
    <p:sldId id="2076137779" r:id="rId16"/>
    <p:sldId id="2076137780" r:id="rId17"/>
    <p:sldId id="265" r:id="rId18"/>
    <p:sldId id="2076137781" r:id="rId19"/>
    <p:sldId id="2076137808" r:id="rId20"/>
    <p:sldId id="2076137782" r:id="rId21"/>
    <p:sldId id="267" r:id="rId22"/>
    <p:sldId id="2076137784" r:id="rId23"/>
    <p:sldId id="2076137786" r:id="rId24"/>
    <p:sldId id="2076137783" r:id="rId25"/>
    <p:sldId id="2076137787" r:id="rId26"/>
    <p:sldId id="2076137788" r:id="rId27"/>
    <p:sldId id="2076137796" r:id="rId28"/>
    <p:sldId id="2076137785" r:id="rId29"/>
    <p:sldId id="2076137789" r:id="rId30"/>
    <p:sldId id="2076137790" r:id="rId31"/>
    <p:sldId id="2076137791" r:id="rId32"/>
    <p:sldId id="2076137805" r:id="rId33"/>
    <p:sldId id="2076137806" r:id="rId34"/>
    <p:sldId id="2076137807" r:id="rId35"/>
    <p:sldId id="2076137803" r:id="rId36"/>
    <p:sldId id="2076137804" r:id="rId37"/>
    <p:sldId id="2076137801" r:id="rId38"/>
    <p:sldId id="2076137794" r:id="rId39"/>
    <p:sldId id="2076137802" r:id="rId40"/>
    <p:sldId id="2076137800" r:id="rId41"/>
    <p:sldId id="2076137795" r:id="rId42"/>
    <p:sldId id="2076137797" r:id="rId43"/>
    <p:sldId id="2076137799" r:id="rId44"/>
    <p:sldId id="2076137798" r:id="rId45"/>
    <p:sldId id="258" r:id="rId46"/>
    <p:sldId id="2076137809" r:id="rId47"/>
    <p:sldId id="2076137810" r:id="rId48"/>
    <p:sldId id="259" r:id="rId49"/>
    <p:sldId id="269" r:id="rId50"/>
    <p:sldId id="276" r:id="rId51"/>
    <p:sldId id="261" r:id="rId52"/>
    <p:sldId id="263" r:id="rId5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A88D7D94-A379-4A2D-BC9A-A652CDFE16D9}">
          <p14:sldIdLst>
            <p14:sldId id="2076137776"/>
            <p14:sldId id="257"/>
            <p14:sldId id="272"/>
          </p14:sldIdLst>
        </p14:section>
        <p14:section name="Introductions" id="{1DBDCF88-6883-419B-B22E-5249CDCE25AC}">
          <p14:sldIdLst>
            <p14:sldId id="270"/>
            <p14:sldId id="271"/>
            <p14:sldId id="2076137777"/>
          </p14:sldIdLst>
        </p14:section>
        <p14:section name="Tips and Tricks" id="{A86AA5B1-4BC3-4414-AD96-A809A9051AEA}">
          <p14:sldIdLst>
            <p14:sldId id="260"/>
            <p14:sldId id="274"/>
            <p14:sldId id="275"/>
            <p14:sldId id="2076137778"/>
            <p14:sldId id="2076137779"/>
            <p14:sldId id="2076137780"/>
            <p14:sldId id="265"/>
            <p14:sldId id="2076137781"/>
            <p14:sldId id="2076137808"/>
          </p14:sldIdLst>
        </p14:section>
        <p14:section name="How to Contrib" id="{6205B186-6345-4226-AE42-ACF8B14AE6A2}">
          <p14:sldIdLst>
            <p14:sldId id="2076137782"/>
            <p14:sldId id="267"/>
            <p14:sldId id="2076137784"/>
            <p14:sldId id="2076137786"/>
            <p14:sldId id="2076137783"/>
            <p14:sldId id="2076137787"/>
            <p14:sldId id="2076137788"/>
            <p14:sldId id="2076137796"/>
            <p14:sldId id="2076137785"/>
            <p14:sldId id="2076137789"/>
            <p14:sldId id="2076137790"/>
            <p14:sldId id="2076137791"/>
            <p14:sldId id="2076137805"/>
            <p14:sldId id="2076137806"/>
            <p14:sldId id="2076137807"/>
            <p14:sldId id="2076137803"/>
            <p14:sldId id="2076137804"/>
            <p14:sldId id="2076137801"/>
            <p14:sldId id="2076137794"/>
            <p14:sldId id="2076137802"/>
          </p14:sldIdLst>
        </p14:section>
        <p14:section name="GitHub and Microsoft Docs" id="{D5742542-7C0A-470E-8044-650BA0D46CF9}">
          <p14:sldIdLst>
            <p14:sldId id="2076137800"/>
            <p14:sldId id="2076137795"/>
            <p14:sldId id="2076137797"/>
            <p14:sldId id="2076137799"/>
            <p14:sldId id="2076137798"/>
          </p14:sldIdLst>
        </p14:section>
        <p14:section name="News" id="{BC528500-37FA-482A-967A-A1E659F6580F}">
          <p14:sldIdLst>
            <p14:sldId id="258"/>
            <p14:sldId id="2076137809"/>
            <p14:sldId id="2076137810"/>
            <p14:sldId id="259"/>
            <p14:sldId id="269"/>
            <p14:sldId id="276"/>
          </p14:sldIdLst>
        </p14:section>
        <p14:section name="FAQ" id="{C8C6B572-6E69-43E6-93E2-022071AE70A4}">
          <p14:sldIdLst>
            <p14:sldId id="261"/>
          </p14:sldIdLst>
        </p14:section>
        <p14:section name="Wrapup" id="{F5D576D9-E773-4F09-AB27-FDA0426C7C20}">
          <p14:sldIdLst>
            <p14:sldId id="263"/>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EAD2E1F-3096-96E7-4FFC-AD415A3808A4}" name="Van To (SQL)" initials="V(" userId="S::vanto@microsoft.com::a317beac-50cf-4332-9803-43e833e4fd25" providerId="AD"/>
  <p188:author id="{63B2ED7E-D98C-CEFE-CCC7-0A7415962E80}" name="Jason Roth" initials="JR" userId="S::jroth@microsoft.com::105f6f89-f062-49ce-ad25-0c89e4c02b5e"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579E"/>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14EFBD-C31A-4827-868E-A248C1EC40F9}" v="1758" dt="2021-02-18T17:40:25.13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55" autoAdjust="0"/>
    <p:restoredTop sz="59372" autoAdjust="0"/>
  </p:normalViewPr>
  <p:slideViewPr>
    <p:cSldViewPr snapToGrid="0">
      <p:cViewPr varScale="1">
        <p:scale>
          <a:sx n="96" d="100"/>
          <a:sy n="96" d="100"/>
        </p:scale>
        <p:origin x="2994" y="102"/>
      </p:cViewPr>
      <p:guideLst/>
    </p:cSldViewPr>
  </p:slideViewPr>
  <p:outlineViewPr>
    <p:cViewPr>
      <p:scale>
        <a:sx n="33" d="100"/>
        <a:sy n="33" d="100"/>
      </p:scale>
      <p:origin x="0" y="-1211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ableStyles" Target="tableStyles.xml"/><Relationship Id="rId5" Type="http://schemas.openxmlformats.org/officeDocument/2006/relationships/slideMaster" Target="slideMasters/slideMaster2.xml"/><Relationship Id="rId61" Type="http://schemas.microsoft.com/office/2018/10/relationships/authors" Target="author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microsoft.com/office/2016/11/relationships/changesInfo" Target="changesInfos/changesInfo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heme" Target="theme/theme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Assaf" userId="6321aac1-eebf-4722-9b5c-a5ee2b217578" providerId="ADAL" clId="{616D109E-9CD4-4C27-A3FA-A72D28BC7F03}"/>
    <pc:docChg chg="undo redo custSel addSld delSld modSld sldOrd addSection modSection">
      <pc:chgData name="William Assaf" userId="6321aac1-eebf-4722-9b5c-a5ee2b217578" providerId="ADAL" clId="{616D109E-9CD4-4C27-A3FA-A72D28BC7F03}" dt="2021-02-16T15:12:28.785" v="46396"/>
      <pc:docMkLst>
        <pc:docMk/>
      </pc:docMkLst>
      <pc:sldChg chg="del">
        <pc:chgData name="William Assaf" userId="6321aac1-eebf-4722-9b5c-a5ee2b217578" providerId="ADAL" clId="{616D109E-9CD4-4C27-A3FA-A72D28BC7F03}" dt="2021-02-07T20:17:09.968" v="11" actId="2696"/>
        <pc:sldMkLst>
          <pc:docMk/>
          <pc:sldMk cId="3492180037" sldId="256"/>
        </pc:sldMkLst>
      </pc:sldChg>
      <pc:sldChg chg="addSp modSp mod modNotesTx">
        <pc:chgData name="William Assaf" userId="6321aac1-eebf-4722-9b5c-a5ee2b217578" providerId="ADAL" clId="{616D109E-9CD4-4C27-A3FA-A72D28BC7F03}" dt="2021-02-16T01:13:03.369" v="43990" actId="403"/>
        <pc:sldMkLst>
          <pc:docMk/>
          <pc:sldMk cId="2827833910" sldId="257"/>
        </pc:sldMkLst>
        <pc:spChg chg="mod">
          <ac:chgData name="William Assaf" userId="6321aac1-eebf-4722-9b5c-a5ee2b217578" providerId="ADAL" clId="{616D109E-9CD4-4C27-A3FA-A72D28BC7F03}" dt="2021-02-16T01:13:03.369" v="43990" actId="403"/>
          <ac:spMkLst>
            <pc:docMk/>
            <pc:sldMk cId="2827833910" sldId="257"/>
            <ac:spMk id="3" creationId="{E212F4B1-9D47-4664-8BB0-1E58977A6C63}"/>
          </ac:spMkLst>
        </pc:spChg>
        <pc:picChg chg="add mod">
          <ac:chgData name="William Assaf" userId="6321aac1-eebf-4722-9b5c-a5ee2b217578" providerId="ADAL" clId="{616D109E-9CD4-4C27-A3FA-A72D28BC7F03}" dt="2021-02-16T01:11:08.414" v="43869" actId="1076"/>
          <ac:picMkLst>
            <pc:docMk/>
            <pc:sldMk cId="2827833910" sldId="257"/>
            <ac:picMk id="5" creationId="{A47A43D8-1CCF-4D35-BF3C-C2E7DA21BB49}"/>
          </ac:picMkLst>
        </pc:picChg>
      </pc:sldChg>
      <pc:sldChg chg="mod ord modShow modNotesTx">
        <pc:chgData name="William Assaf" userId="6321aac1-eebf-4722-9b5c-a5ee2b217578" providerId="ADAL" clId="{616D109E-9CD4-4C27-A3FA-A72D28BC7F03}" dt="2021-02-16T15:11:49.675" v="46328" actId="6549"/>
        <pc:sldMkLst>
          <pc:docMk/>
          <pc:sldMk cId="3704957499" sldId="258"/>
        </pc:sldMkLst>
      </pc:sldChg>
      <pc:sldChg chg="mod ord modShow modNotesTx">
        <pc:chgData name="William Assaf" userId="6321aac1-eebf-4722-9b5c-a5ee2b217578" providerId="ADAL" clId="{616D109E-9CD4-4C27-A3FA-A72D28BC7F03}" dt="2021-02-16T15:12:11.742" v="46369" actId="20577"/>
        <pc:sldMkLst>
          <pc:docMk/>
          <pc:sldMk cId="1689325554" sldId="259"/>
        </pc:sldMkLst>
      </pc:sldChg>
      <pc:sldChg chg="modNotesTx">
        <pc:chgData name="William Assaf" userId="6321aac1-eebf-4722-9b5c-a5ee2b217578" providerId="ADAL" clId="{616D109E-9CD4-4C27-A3FA-A72D28BC7F03}" dt="2021-02-15T19:55:42.069" v="26837" actId="20577"/>
        <pc:sldMkLst>
          <pc:docMk/>
          <pc:sldMk cId="1215625827" sldId="260"/>
        </pc:sldMkLst>
      </pc:sldChg>
      <pc:sldChg chg="del">
        <pc:chgData name="William Assaf" userId="6321aac1-eebf-4722-9b5c-a5ee2b217578" providerId="ADAL" clId="{616D109E-9CD4-4C27-A3FA-A72D28BC7F03}" dt="2021-02-07T23:37:56.511" v="4978" actId="2696"/>
        <pc:sldMkLst>
          <pc:docMk/>
          <pc:sldMk cId="2167427680" sldId="262"/>
        </pc:sldMkLst>
      </pc:sldChg>
      <pc:sldChg chg="modSp mod">
        <pc:chgData name="William Assaf" userId="6321aac1-eebf-4722-9b5c-a5ee2b217578" providerId="ADAL" clId="{616D109E-9CD4-4C27-A3FA-A72D28BC7F03}" dt="2021-02-07T23:30:55.501" v="4412" actId="20577"/>
        <pc:sldMkLst>
          <pc:docMk/>
          <pc:sldMk cId="1265316583" sldId="263"/>
        </pc:sldMkLst>
        <pc:spChg chg="mod">
          <ac:chgData name="William Assaf" userId="6321aac1-eebf-4722-9b5c-a5ee2b217578" providerId="ADAL" clId="{616D109E-9CD4-4C27-A3FA-A72D28BC7F03}" dt="2021-02-07T23:30:55.501" v="4412" actId="20577"/>
          <ac:spMkLst>
            <pc:docMk/>
            <pc:sldMk cId="1265316583" sldId="263"/>
            <ac:spMk id="2" creationId="{AB2633ED-193B-442B-B6D1-37A31DC535D8}"/>
          </ac:spMkLst>
        </pc:spChg>
      </pc:sldChg>
      <pc:sldChg chg="addSp delSp modSp mod modNotesTx">
        <pc:chgData name="William Assaf" userId="6321aac1-eebf-4722-9b5c-a5ee2b217578" providerId="ADAL" clId="{616D109E-9CD4-4C27-A3FA-A72D28BC7F03}" dt="2021-02-16T01:24:58.119" v="45974" actId="13244"/>
        <pc:sldMkLst>
          <pc:docMk/>
          <pc:sldMk cId="3538834881" sldId="265"/>
        </pc:sldMkLst>
        <pc:spChg chg="ord">
          <ac:chgData name="William Assaf" userId="6321aac1-eebf-4722-9b5c-a5ee2b217578" providerId="ADAL" clId="{616D109E-9CD4-4C27-A3FA-A72D28BC7F03}" dt="2021-02-16T01:24:51.225" v="45972" actId="13244"/>
          <ac:spMkLst>
            <pc:docMk/>
            <pc:sldMk cId="3538834881" sldId="265"/>
            <ac:spMk id="2" creationId="{718F8ADF-9F01-4631-8916-D8D1D7B415DA}"/>
          </ac:spMkLst>
        </pc:spChg>
        <pc:spChg chg="mod ord">
          <ac:chgData name="William Assaf" userId="6321aac1-eebf-4722-9b5c-a5ee2b217578" providerId="ADAL" clId="{616D109E-9CD4-4C27-A3FA-A72D28BC7F03}" dt="2021-02-16T01:24:58.119" v="45974" actId="13244"/>
          <ac:spMkLst>
            <pc:docMk/>
            <pc:sldMk cId="3538834881" sldId="265"/>
            <ac:spMk id="3" creationId="{2242DB7E-1B8A-4445-9AF2-CAD1C1B6BDA1}"/>
          </ac:spMkLst>
        </pc:spChg>
        <pc:spChg chg="add del">
          <ac:chgData name="William Assaf" userId="6321aac1-eebf-4722-9b5c-a5ee2b217578" providerId="ADAL" clId="{616D109E-9CD4-4C27-A3FA-A72D28BC7F03}" dt="2021-02-16T00:15:06.108" v="41777" actId="22"/>
          <ac:spMkLst>
            <pc:docMk/>
            <pc:sldMk cId="3538834881" sldId="265"/>
            <ac:spMk id="8" creationId="{3112CF58-625D-4194-BC4A-84C1E0FCF2FB}"/>
          </ac:spMkLst>
        </pc:spChg>
        <pc:picChg chg="add del mod">
          <ac:chgData name="William Assaf" userId="6321aac1-eebf-4722-9b5c-a5ee2b217578" providerId="ADAL" clId="{616D109E-9CD4-4C27-A3FA-A72D28BC7F03}" dt="2021-02-08T20:38:26.967" v="21857" actId="962"/>
          <ac:picMkLst>
            <pc:docMk/>
            <pc:sldMk cId="3538834881" sldId="265"/>
            <ac:picMk id="5" creationId="{70752869-DA67-4184-84F7-416C40CAB222}"/>
          </ac:picMkLst>
        </pc:picChg>
        <pc:picChg chg="add del mod">
          <ac:chgData name="William Assaf" userId="6321aac1-eebf-4722-9b5c-a5ee2b217578" providerId="ADAL" clId="{616D109E-9CD4-4C27-A3FA-A72D28BC7F03}" dt="2021-02-08T00:04:49.614" v="6088" actId="478"/>
          <ac:picMkLst>
            <pc:docMk/>
            <pc:sldMk cId="3538834881" sldId="265"/>
            <ac:picMk id="6" creationId="{2B7FA51A-1F88-4B74-AB67-A4F5BDD70A12}"/>
          </ac:picMkLst>
        </pc:picChg>
        <pc:picChg chg="mod ord">
          <ac:chgData name="William Assaf" userId="6321aac1-eebf-4722-9b5c-a5ee2b217578" providerId="ADAL" clId="{616D109E-9CD4-4C27-A3FA-A72D28BC7F03}" dt="2021-02-16T01:24:53.199" v="45973" actId="13244"/>
          <ac:picMkLst>
            <pc:docMk/>
            <pc:sldMk cId="3538834881" sldId="265"/>
            <ac:picMk id="7" creationId="{C4F90861-2303-4777-A04D-357DA19D998F}"/>
          </ac:picMkLst>
        </pc:picChg>
      </pc:sldChg>
      <pc:sldChg chg="modSp mod ord modAnim modNotesTx">
        <pc:chgData name="William Assaf" userId="6321aac1-eebf-4722-9b5c-a5ee2b217578" providerId="ADAL" clId="{616D109E-9CD4-4C27-A3FA-A72D28BC7F03}" dt="2021-02-16T01:22:57.559" v="45951" actId="12100"/>
        <pc:sldMkLst>
          <pc:docMk/>
          <pc:sldMk cId="285375253" sldId="267"/>
        </pc:sldMkLst>
        <pc:graphicFrameChg chg="mod modGraphic">
          <ac:chgData name="William Assaf" userId="6321aac1-eebf-4722-9b5c-a5ee2b217578" providerId="ADAL" clId="{616D109E-9CD4-4C27-A3FA-A72D28BC7F03}" dt="2021-02-16T01:22:57.559" v="45951" actId="12100"/>
          <ac:graphicFrameMkLst>
            <pc:docMk/>
            <pc:sldMk cId="285375253" sldId="267"/>
            <ac:graphicFrameMk id="7" creationId="{9DF56315-9D62-4BBD-A7C3-FF0496AC9792}"/>
          </ac:graphicFrameMkLst>
        </pc:graphicFrameChg>
      </pc:sldChg>
      <pc:sldChg chg="del ord">
        <pc:chgData name="William Assaf" userId="6321aac1-eebf-4722-9b5c-a5ee2b217578" providerId="ADAL" clId="{616D109E-9CD4-4C27-A3FA-A72D28BC7F03}" dt="2021-02-08T17:45:06.951" v="13065" actId="2696"/>
        <pc:sldMkLst>
          <pc:docMk/>
          <pc:sldMk cId="3347032466" sldId="268"/>
        </pc:sldMkLst>
      </pc:sldChg>
      <pc:sldChg chg="mod ord modShow modNotesTx">
        <pc:chgData name="William Assaf" userId="6321aac1-eebf-4722-9b5c-a5ee2b217578" providerId="ADAL" clId="{616D109E-9CD4-4C27-A3FA-A72D28BC7F03}" dt="2021-02-16T15:12:13.337" v="46370"/>
        <pc:sldMkLst>
          <pc:docMk/>
          <pc:sldMk cId="4038052321" sldId="269"/>
        </pc:sldMkLst>
      </pc:sldChg>
      <pc:sldChg chg="modSp add del modNotesTx">
        <pc:chgData name="William Assaf" userId="6321aac1-eebf-4722-9b5c-a5ee2b217578" providerId="ADAL" clId="{616D109E-9CD4-4C27-A3FA-A72D28BC7F03}" dt="2021-02-16T01:12:38.742" v="43979" actId="20577"/>
        <pc:sldMkLst>
          <pc:docMk/>
          <pc:sldMk cId="3993678264" sldId="270"/>
        </pc:sldMkLst>
        <pc:picChg chg="mod">
          <ac:chgData name="William Assaf" userId="6321aac1-eebf-4722-9b5c-a5ee2b217578" providerId="ADAL" clId="{616D109E-9CD4-4C27-A3FA-A72D28BC7F03}" dt="2021-02-07T23:36:21.091" v="4968" actId="962"/>
          <ac:picMkLst>
            <pc:docMk/>
            <pc:sldMk cId="3993678264" sldId="270"/>
            <ac:picMk id="1025" creationId="{1CED5FCF-90D7-47F8-9292-602E8E71F9F0}"/>
          </ac:picMkLst>
        </pc:picChg>
      </pc:sldChg>
      <pc:sldChg chg="addSp">
        <pc:chgData name="William Assaf" userId="6321aac1-eebf-4722-9b5c-a5ee2b217578" providerId="ADAL" clId="{616D109E-9CD4-4C27-A3FA-A72D28BC7F03}" dt="2021-02-07T21:36:19.584" v="1536"/>
        <pc:sldMkLst>
          <pc:docMk/>
          <pc:sldMk cId="4072141011" sldId="270"/>
        </pc:sldMkLst>
        <pc:picChg chg="add">
          <ac:chgData name="William Assaf" userId="6321aac1-eebf-4722-9b5c-a5ee2b217578" providerId="ADAL" clId="{616D109E-9CD4-4C27-A3FA-A72D28BC7F03}" dt="2021-02-07T21:36:19.584" v="1536"/>
          <ac:picMkLst>
            <pc:docMk/>
            <pc:sldMk cId="4072141011" sldId="270"/>
            <ac:picMk id="1025" creationId="{1CED5FCF-90D7-47F8-9292-602E8E71F9F0}"/>
          </ac:picMkLst>
        </pc:picChg>
      </pc:sldChg>
      <pc:sldChg chg="addSp">
        <pc:chgData name="William Assaf" userId="6321aac1-eebf-4722-9b5c-a5ee2b217578" providerId="ADAL" clId="{616D109E-9CD4-4C27-A3FA-A72D28BC7F03}" dt="2021-02-07T22:26:33.252" v="2345"/>
        <pc:sldMkLst>
          <pc:docMk/>
          <pc:sldMk cId="2787565197" sldId="271"/>
        </pc:sldMkLst>
        <pc:spChg chg="add">
          <ac:chgData name="William Assaf" userId="6321aac1-eebf-4722-9b5c-a5ee2b217578" providerId="ADAL" clId="{616D109E-9CD4-4C27-A3FA-A72D28BC7F03}" dt="2021-02-07T22:26:33.252" v="2345"/>
          <ac:spMkLst>
            <pc:docMk/>
            <pc:sldMk cId="2787565197" sldId="271"/>
            <ac:spMk id="4" creationId="{412D58AF-C71C-4FDD-A206-3EE80ADB7FD1}"/>
          </ac:spMkLst>
        </pc:spChg>
        <pc:picChg chg="add">
          <ac:chgData name="William Assaf" userId="6321aac1-eebf-4722-9b5c-a5ee2b217578" providerId="ADAL" clId="{616D109E-9CD4-4C27-A3FA-A72D28BC7F03}" dt="2021-02-07T22:26:33.252" v="2345"/>
          <ac:picMkLst>
            <pc:docMk/>
            <pc:sldMk cId="2787565197" sldId="271"/>
            <ac:picMk id="2050" creationId="{2FC57A73-5CB4-4FC3-9F5E-9348E8037A90}"/>
          </ac:picMkLst>
        </pc:picChg>
      </pc:sldChg>
      <pc:sldChg chg="delSp modSp add del mod modNotesTx">
        <pc:chgData name="William Assaf" userId="6321aac1-eebf-4722-9b5c-a5ee2b217578" providerId="ADAL" clId="{616D109E-9CD4-4C27-A3FA-A72D28BC7F03}" dt="2021-02-16T01:24:41.340" v="45971" actId="962"/>
        <pc:sldMkLst>
          <pc:docMk/>
          <pc:sldMk cId="4198667507" sldId="271"/>
        </pc:sldMkLst>
        <pc:spChg chg="mod">
          <ac:chgData name="William Assaf" userId="6321aac1-eebf-4722-9b5c-a5ee2b217578" providerId="ADAL" clId="{616D109E-9CD4-4C27-A3FA-A72D28BC7F03}" dt="2021-02-08T20:45:19.238" v="23049" actId="403"/>
          <ac:spMkLst>
            <pc:docMk/>
            <pc:sldMk cId="4198667507" sldId="271"/>
            <ac:spMk id="3" creationId="{48B9C907-E250-43BB-A2EE-76481962BDBE}"/>
          </ac:spMkLst>
        </pc:spChg>
        <pc:spChg chg="del mod">
          <ac:chgData name="William Assaf" userId="6321aac1-eebf-4722-9b5c-a5ee2b217578" providerId="ADAL" clId="{616D109E-9CD4-4C27-A3FA-A72D28BC7F03}" dt="2021-02-08T20:45:39.708" v="23053" actId="478"/>
          <ac:spMkLst>
            <pc:docMk/>
            <pc:sldMk cId="4198667507" sldId="271"/>
            <ac:spMk id="4" creationId="{412D58AF-C71C-4FDD-A206-3EE80ADB7FD1}"/>
          </ac:spMkLst>
        </pc:spChg>
        <pc:picChg chg="mod">
          <ac:chgData name="William Assaf" userId="6321aac1-eebf-4722-9b5c-a5ee2b217578" providerId="ADAL" clId="{616D109E-9CD4-4C27-A3FA-A72D28BC7F03}" dt="2021-02-16T01:24:41.340" v="45971" actId="962"/>
          <ac:picMkLst>
            <pc:docMk/>
            <pc:sldMk cId="4198667507" sldId="271"/>
            <ac:picMk id="2050" creationId="{2FC57A73-5CB4-4FC3-9F5E-9348E8037A90}"/>
          </ac:picMkLst>
        </pc:picChg>
      </pc:sldChg>
      <pc:sldChg chg="addSp delSp modSp mod ord modShow modNotesTx">
        <pc:chgData name="William Assaf" userId="6321aac1-eebf-4722-9b5c-a5ee2b217578" providerId="ADAL" clId="{616D109E-9CD4-4C27-A3FA-A72D28BC7F03}" dt="2021-02-16T01:24:13.471" v="45966" actId="1076"/>
        <pc:sldMkLst>
          <pc:docMk/>
          <pc:sldMk cId="2784524468" sldId="272"/>
        </pc:sldMkLst>
        <pc:spChg chg="mod">
          <ac:chgData name="William Assaf" userId="6321aac1-eebf-4722-9b5c-a5ee2b217578" providerId="ADAL" clId="{616D109E-9CD4-4C27-A3FA-A72D28BC7F03}" dt="2021-02-16T01:23:26.988" v="45956" actId="14100"/>
          <ac:spMkLst>
            <pc:docMk/>
            <pc:sldMk cId="2784524468" sldId="272"/>
            <ac:spMk id="3" creationId="{090CCE17-0FCC-4529-B874-DDDA5B7EB1BE}"/>
          </ac:spMkLst>
        </pc:spChg>
        <pc:spChg chg="ord">
          <ac:chgData name="William Assaf" userId="6321aac1-eebf-4722-9b5c-a5ee2b217578" providerId="ADAL" clId="{616D109E-9CD4-4C27-A3FA-A72D28BC7F03}" dt="2021-02-16T01:22:20.364" v="45946" actId="13244"/>
          <ac:spMkLst>
            <pc:docMk/>
            <pc:sldMk cId="2784524468" sldId="272"/>
            <ac:spMk id="10" creationId="{BF3AC6AA-F872-4983-A972-72B37A082BE5}"/>
          </ac:spMkLst>
        </pc:spChg>
        <pc:spChg chg="ord">
          <ac:chgData name="William Assaf" userId="6321aac1-eebf-4722-9b5c-a5ee2b217578" providerId="ADAL" clId="{616D109E-9CD4-4C27-A3FA-A72D28BC7F03}" dt="2021-02-16T01:22:17.379" v="45945" actId="13244"/>
          <ac:spMkLst>
            <pc:docMk/>
            <pc:sldMk cId="2784524468" sldId="272"/>
            <ac:spMk id="14" creationId="{4A699167-BF51-412C-9459-7F1DE9DC8D99}"/>
          </ac:spMkLst>
        </pc:spChg>
        <pc:spChg chg="add mod ord">
          <ac:chgData name="William Assaf" userId="6321aac1-eebf-4722-9b5c-a5ee2b217578" providerId="ADAL" clId="{616D109E-9CD4-4C27-A3FA-A72D28BC7F03}" dt="2021-02-16T01:23:50.892" v="45965" actId="13244"/>
          <ac:spMkLst>
            <pc:docMk/>
            <pc:sldMk cId="2784524468" sldId="272"/>
            <ac:spMk id="15" creationId="{851ACF5B-C4A2-46A3-9190-6CAE660D0DAD}"/>
          </ac:spMkLst>
        </pc:spChg>
        <pc:picChg chg="del">
          <ac:chgData name="William Assaf" userId="6321aac1-eebf-4722-9b5c-a5ee2b217578" providerId="ADAL" clId="{616D109E-9CD4-4C27-A3FA-A72D28BC7F03}" dt="2021-02-16T01:15:14.229" v="44420" actId="478"/>
          <ac:picMkLst>
            <pc:docMk/>
            <pc:sldMk cId="2784524468" sldId="272"/>
            <ac:picMk id="5" creationId="{C5F5CE83-7932-4526-BCF6-9D988BCE0BC9}"/>
          </ac:picMkLst>
        </pc:picChg>
        <pc:picChg chg="add mod">
          <ac:chgData name="William Assaf" userId="6321aac1-eebf-4722-9b5c-a5ee2b217578" providerId="ADAL" clId="{616D109E-9CD4-4C27-A3FA-A72D28BC7F03}" dt="2021-02-16T01:16:24.729" v="44794" actId="962"/>
          <ac:picMkLst>
            <pc:docMk/>
            <pc:sldMk cId="2784524468" sldId="272"/>
            <ac:picMk id="6" creationId="{90769BA0-0D9B-45F1-80C4-79DA282F9BC1}"/>
          </ac:picMkLst>
        </pc:picChg>
        <pc:picChg chg="mod">
          <ac:chgData name="William Assaf" userId="6321aac1-eebf-4722-9b5c-a5ee2b217578" providerId="ADAL" clId="{616D109E-9CD4-4C27-A3FA-A72D28BC7F03}" dt="2021-02-16T01:16:32.362" v="44852" actId="962"/>
          <ac:picMkLst>
            <pc:docMk/>
            <pc:sldMk cId="2784524468" sldId="272"/>
            <ac:picMk id="7" creationId="{071B5BBF-0BCD-4D13-9921-FD71AEB06072}"/>
          </ac:picMkLst>
        </pc:picChg>
        <pc:picChg chg="mod">
          <ac:chgData name="William Assaf" userId="6321aac1-eebf-4722-9b5c-a5ee2b217578" providerId="ADAL" clId="{616D109E-9CD4-4C27-A3FA-A72D28BC7F03}" dt="2021-02-16T01:24:13.471" v="45966" actId="1076"/>
          <ac:picMkLst>
            <pc:docMk/>
            <pc:sldMk cId="2784524468" sldId="272"/>
            <ac:picMk id="9" creationId="{7A69BFF1-E37E-468E-B828-7AD8FCBF586F}"/>
          </ac:picMkLst>
        </pc:picChg>
        <pc:cxnChg chg="mod ord">
          <ac:chgData name="William Assaf" userId="6321aac1-eebf-4722-9b5c-a5ee2b217578" providerId="ADAL" clId="{616D109E-9CD4-4C27-A3FA-A72D28BC7F03}" dt="2021-02-16T01:22:27.368" v="45948" actId="13244"/>
          <ac:cxnSpMkLst>
            <pc:docMk/>
            <pc:sldMk cId="2784524468" sldId="272"/>
            <ac:cxnSpMk id="12" creationId="{5B119011-753C-42BB-84E0-4E20737D787A}"/>
          </ac:cxnSpMkLst>
        </pc:cxnChg>
        <pc:cxnChg chg="mod ord">
          <ac:chgData name="William Assaf" userId="6321aac1-eebf-4722-9b5c-a5ee2b217578" providerId="ADAL" clId="{616D109E-9CD4-4C27-A3FA-A72D28BC7F03}" dt="2021-02-16T01:23:07.143" v="45954" actId="962"/>
          <ac:cxnSpMkLst>
            <pc:docMk/>
            <pc:sldMk cId="2784524468" sldId="272"/>
            <ac:cxnSpMk id="16" creationId="{0C23B819-5AFA-4574-93FE-C28A538B20CB}"/>
          </ac:cxnSpMkLst>
        </pc:cxnChg>
      </pc:sldChg>
      <pc:sldChg chg="modSp del mod">
        <pc:chgData name="William Assaf" userId="6321aac1-eebf-4722-9b5c-a5ee2b217578" providerId="ADAL" clId="{616D109E-9CD4-4C27-A3FA-A72D28BC7F03}" dt="2021-02-08T00:16:00.853" v="6768" actId="2696"/>
        <pc:sldMkLst>
          <pc:docMk/>
          <pc:sldMk cId="2643035801" sldId="273"/>
        </pc:sldMkLst>
        <pc:spChg chg="mod">
          <ac:chgData name="William Assaf" userId="6321aac1-eebf-4722-9b5c-a5ee2b217578" providerId="ADAL" clId="{616D109E-9CD4-4C27-A3FA-A72D28BC7F03}" dt="2021-02-08T00:15:54.329" v="6767" actId="20577"/>
          <ac:spMkLst>
            <pc:docMk/>
            <pc:sldMk cId="2643035801" sldId="273"/>
            <ac:spMk id="2" creationId="{8FA9BCD1-09C9-4FF9-8F40-BC430DE592B3}"/>
          </ac:spMkLst>
        </pc:spChg>
        <pc:spChg chg="mod">
          <ac:chgData name="William Assaf" userId="6321aac1-eebf-4722-9b5c-a5ee2b217578" providerId="ADAL" clId="{616D109E-9CD4-4C27-A3FA-A72D28BC7F03}" dt="2021-02-08T00:05:47.529" v="6270" actId="21"/>
          <ac:spMkLst>
            <pc:docMk/>
            <pc:sldMk cId="2643035801" sldId="273"/>
            <ac:spMk id="3" creationId="{D070BB4C-8454-4954-B8F7-979628FA6E9A}"/>
          </ac:spMkLst>
        </pc:spChg>
      </pc:sldChg>
      <pc:sldChg chg="modSp mod modNotesTx">
        <pc:chgData name="William Assaf" userId="6321aac1-eebf-4722-9b5c-a5ee2b217578" providerId="ADAL" clId="{616D109E-9CD4-4C27-A3FA-A72D28BC7F03}" dt="2021-02-08T20:35:55.973" v="20782" actId="962"/>
        <pc:sldMkLst>
          <pc:docMk/>
          <pc:sldMk cId="3353868269" sldId="274"/>
        </pc:sldMkLst>
        <pc:picChg chg="mod">
          <ac:chgData name="William Assaf" userId="6321aac1-eebf-4722-9b5c-a5ee2b217578" providerId="ADAL" clId="{616D109E-9CD4-4C27-A3FA-A72D28BC7F03}" dt="2021-02-08T20:35:42.990" v="20704" actId="962"/>
          <ac:picMkLst>
            <pc:docMk/>
            <pc:sldMk cId="3353868269" sldId="274"/>
            <ac:picMk id="9" creationId="{DFF3868F-30AE-4E92-8569-73F2568FFA90}"/>
          </ac:picMkLst>
        </pc:picChg>
        <pc:picChg chg="mod">
          <ac:chgData name="William Assaf" userId="6321aac1-eebf-4722-9b5c-a5ee2b217578" providerId="ADAL" clId="{616D109E-9CD4-4C27-A3FA-A72D28BC7F03}" dt="2021-02-08T20:35:55.973" v="20782" actId="962"/>
          <ac:picMkLst>
            <pc:docMk/>
            <pc:sldMk cId="3353868269" sldId="274"/>
            <ac:picMk id="11" creationId="{94AF6055-DF1C-4AB2-9537-51DC7F4B8BD2}"/>
          </ac:picMkLst>
        </pc:picChg>
      </pc:sldChg>
      <pc:sldChg chg="addSp delSp modSp mod modTransition modNotesTx">
        <pc:chgData name="William Assaf" userId="6321aac1-eebf-4722-9b5c-a5ee2b217578" providerId="ADAL" clId="{616D109E-9CD4-4C27-A3FA-A72D28BC7F03}" dt="2021-02-16T01:16:59.217" v="44944" actId="478"/>
        <pc:sldMkLst>
          <pc:docMk/>
          <pc:sldMk cId="2742791061" sldId="275"/>
        </pc:sldMkLst>
        <pc:spChg chg="mod">
          <ac:chgData name="William Assaf" userId="6321aac1-eebf-4722-9b5c-a5ee2b217578" providerId="ADAL" clId="{616D109E-9CD4-4C27-A3FA-A72D28BC7F03}" dt="2021-02-07T23:44:07.197" v="5764" actId="20577"/>
          <ac:spMkLst>
            <pc:docMk/>
            <pc:sldMk cId="2742791061" sldId="275"/>
            <ac:spMk id="2" creationId="{0BE6C0A7-F90C-47EF-9246-649B830581DD}"/>
          </ac:spMkLst>
        </pc:spChg>
        <pc:spChg chg="del">
          <ac:chgData name="William Assaf" userId="6321aac1-eebf-4722-9b5c-a5ee2b217578" providerId="ADAL" clId="{616D109E-9CD4-4C27-A3FA-A72D28BC7F03}" dt="2021-02-07T23:41:23.566" v="5538" actId="478"/>
          <ac:spMkLst>
            <pc:docMk/>
            <pc:sldMk cId="2742791061" sldId="275"/>
            <ac:spMk id="3" creationId="{1CEC0F63-A2CB-4C30-917D-AE76216A3E44}"/>
          </ac:spMkLst>
        </pc:spChg>
        <pc:spChg chg="del mod">
          <ac:chgData name="William Assaf" userId="6321aac1-eebf-4722-9b5c-a5ee2b217578" providerId="ADAL" clId="{616D109E-9CD4-4C27-A3FA-A72D28BC7F03}" dt="2021-02-16T01:16:59.217" v="44944" actId="478"/>
          <ac:spMkLst>
            <pc:docMk/>
            <pc:sldMk cId="2742791061" sldId="275"/>
            <ac:spMk id="8" creationId="{C9A325B0-5025-4F0B-A64A-958FAEEB911B}"/>
          </ac:spMkLst>
        </pc:spChg>
        <pc:spChg chg="add del mod">
          <ac:chgData name="William Assaf" userId="6321aac1-eebf-4722-9b5c-a5ee2b217578" providerId="ADAL" clId="{616D109E-9CD4-4C27-A3FA-A72D28BC7F03}" dt="2021-02-07T23:41:24.848" v="5539" actId="478"/>
          <ac:spMkLst>
            <pc:docMk/>
            <pc:sldMk cId="2742791061" sldId="275"/>
            <ac:spMk id="14" creationId="{3B9827F4-7402-4B7D-8557-CCEAF98931AF}"/>
          </ac:spMkLst>
        </pc:spChg>
        <pc:picChg chg="add del">
          <ac:chgData name="William Assaf" userId="6321aac1-eebf-4722-9b5c-a5ee2b217578" providerId="ADAL" clId="{616D109E-9CD4-4C27-A3FA-A72D28BC7F03}" dt="2021-02-07T23:40:10.229" v="5523" actId="22"/>
          <ac:picMkLst>
            <pc:docMk/>
            <pc:sldMk cId="2742791061" sldId="275"/>
            <ac:picMk id="5" creationId="{2E20C761-C42D-4CE1-92B4-2FC152F03F74}"/>
          </ac:picMkLst>
        </pc:picChg>
        <pc:picChg chg="del">
          <ac:chgData name="William Assaf" userId="6321aac1-eebf-4722-9b5c-a5ee2b217578" providerId="ADAL" clId="{616D109E-9CD4-4C27-A3FA-A72D28BC7F03}" dt="2021-02-07T23:41:09.848" v="5528" actId="478"/>
          <ac:picMkLst>
            <pc:docMk/>
            <pc:sldMk cId="2742791061" sldId="275"/>
            <ac:picMk id="7" creationId="{3E7BA3E9-4D0C-4F21-8A38-78FC53515224}"/>
          </ac:picMkLst>
        </pc:picChg>
        <pc:picChg chg="add del mod">
          <ac:chgData name="William Assaf" userId="6321aac1-eebf-4722-9b5c-a5ee2b217578" providerId="ADAL" clId="{616D109E-9CD4-4C27-A3FA-A72D28BC7F03}" dt="2021-02-07T23:40:26.209" v="5527" actId="22"/>
          <ac:picMkLst>
            <pc:docMk/>
            <pc:sldMk cId="2742791061" sldId="275"/>
            <ac:picMk id="9" creationId="{D78D2789-DD8D-495A-9BA3-DE0AACF650D0}"/>
          </ac:picMkLst>
        </pc:picChg>
        <pc:picChg chg="del">
          <ac:chgData name="William Assaf" userId="6321aac1-eebf-4722-9b5c-a5ee2b217578" providerId="ADAL" clId="{616D109E-9CD4-4C27-A3FA-A72D28BC7F03}" dt="2021-02-07T23:41:09.848" v="5528" actId="478"/>
          <ac:picMkLst>
            <pc:docMk/>
            <pc:sldMk cId="2742791061" sldId="275"/>
            <ac:picMk id="10" creationId="{9F4158F0-9F03-4C45-87BD-0693F869A055}"/>
          </ac:picMkLst>
        </pc:picChg>
        <pc:picChg chg="add del mod">
          <ac:chgData name="William Assaf" userId="6321aac1-eebf-4722-9b5c-a5ee2b217578" providerId="ADAL" clId="{616D109E-9CD4-4C27-A3FA-A72D28BC7F03}" dt="2021-02-07T23:43:27.089" v="5731" actId="478"/>
          <ac:picMkLst>
            <pc:docMk/>
            <pc:sldMk cId="2742791061" sldId="275"/>
            <ac:picMk id="12" creationId="{4E99194B-BDF5-4163-83D2-44E7BDD8F58D}"/>
          </ac:picMkLst>
        </pc:picChg>
        <pc:picChg chg="add mod modCrop">
          <ac:chgData name="William Assaf" userId="6321aac1-eebf-4722-9b5c-a5ee2b217578" providerId="ADAL" clId="{616D109E-9CD4-4C27-A3FA-A72D28BC7F03}" dt="2021-02-08T20:36:17.114" v="20912" actId="962"/>
          <ac:picMkLst>
            <pc:docMk/>
            <pc:sldMk cId="2742791061" sldId="275"/>
            <ac:picMk id="16" creationId="{C79BB693-937C-41EE-8C0A-2DA76E7B6828}"/>
          </ac:picMkLst>
        </pc:picChg>
      </pc:sldChg>
      <pc:sldChg chg="delSp mod ord modShow modNotesTx">
        <pc:chgData name="William Assaf" userId="6321aac1-eebf-4722-9b5c-a5ee2b217578" providerId="ADAL" clId="{616D109E-9CD4-4C27-A3FA-A72D28BC7F03}" dt="2021-02-16T15:12:28.785" v="46396"/>
        <pc:sldMkLst>
          <pc:docMk/>
          <pc:sldMk cId="2209560421" sldId="276"/>
        </pc:sldMkLst>
        <pc:picChg chg="del">
          <ac:chgData name="William Assaf" userId="6321aac1-eebf-4722-9b5c-a5ee2b217578" providerId="ADAL" clId="{616D109E-9CD4-4C27-A3FA-A72D28BC7F03}" dt="2021-02-16T01:19:44.924" v="45806" actId="478"/>
          <ac:picMkLst>
            <pc:docMk/>
            <pc:sldMk cId="2209560421" sldId="276"/>
            <ac:picMk id="6" creationId="{80CCB610-7DAE-4389-9AF4-06AAF221918C}"/>
          </ac:picMkLst>
        </pc:picChg>
      </pc:sldChg>
      <pc:sldChg chg="modSp add del mod">
        <pc:chgData name="William Assaf" userId="6321aac1-eebf-4722-9b5c-a5ee2b217578" providerId="ADAL" clId="{616D109E-9CD4-4C27-A3FA-A72D28BC7F03}" dt="2021-02-16T01:14:31.545" v="44419" actId="962"/>
        <pc:sldMkLst>
          <pc:docMk/>
          <pc:sldMk cId="20962445" sldId="2076137776"/>
        </pc:sldMkLst>
        <pc:spChg chg="mod">
          <ac:chgData name="William Assaf" userId="6321aac1-eebf-4722-9b5c-a5ee2b217578" providerId="ADAL" clId="{616D109E-9CD4-4C27-A3FA-A72D28BC7F03}" dt="2021-02-16T01:14:31.545" v="44419" actId="962"/>
          <ac:spMkLst>
            <pc:docMk/>
            <pc:sldMk cId="20962445" sldId="2076137776"/>
            <ac:spMk id="5" creationId="{00000000-0000-0000-0000-000000000000}"/>
          </ac:spMkLst>
        </pc:spChg>
        <pc:spChg chg="mod">
          <ac:chgData name="William Assaf" userId="6321aac1-eebf-4722-9b5c-a5ee2b217578" providerId="ADAL" clId="{616D109E-9CD4-4C27-A3FA-A72D28BC7F03}" dt="2021-02-16T01:14:31.545" v="44419" actId="962"/>
          <ac:spMkLst>
            <pc:docMk/>
            <pc:sldMk cId="20962445" sldId="2076137776"/>
            <ac:spMk id="6" creationId="{00000000-0000-0000-0000-000000000000}"/>
          </ac:spMkLst>
        </pc:spChg>
        <pc:spChg chg="mod">
          <ac:chgData name="William Assaf" userId="6321aac1-eebf-4722-9b5c-a5ee2b217578" providerId="ADAL" clId="{616D109E-9CD4-4C27-A3FA-A72D28BC7F03}" dt="2021-02-16T01:14:31.545" v="44419" actId="962"/>
          <ac:spMkLst>
            <pc:docMk/>
            <pc:sldMk cId="20962445" sldId="2076137776"/>
            <ac:spMk id="13" creationId="{E8B61221-DC26-6143-9AD9-B3048789737C}"/>
          </ac:spMkLst>
        </pc:spChg>
        <pc:spChg chg="mod">
          <ac:chgData name="William Assaf" userId="6321aac1-eebf-4722-9b5c-a5ee2b217578" providerId="ADAL" clId="{616D109E-9CD4-4C27-A3FA-A72D28BC7F03}" dt="2021-02-16T01:14:31.545" v="44419" actId="962"/>
          <ac:spMkLst>
            <pc:docMk/>
            <pc:sldMk cId="20962445" sldId="2076137776"/>
            <ac:spMk id="14" creationId="{15EF07CA-BC4A-8B40-97FC-9346E1573A52}"/>
          </ac:spMkLst>
        </pc:spChg>
        <pc:picChg chg="mod">
          <ac:chgData name="William Assaf" userId="6321aac1-eebf-4722-9b5c-a5ee2b217578" providerId="ADAL" clId="{616D109E-9CD4-4C27-A3FA-A72D28BC7F03}" dt="2021-02-16T01:14:31.545" v="44419" actId="962"/>
          <ac:picMkLst>
            <pc:docMk/>
            <pc:sldMk cId="20962445" sldId="2076137776"/>
            <ac:picMk id="2" creationId="{95EC4FF3-C640-4962-AAEF-DFF28AC3D1EB}"/>
          </ac:picMkLst>
        </pc:picChg>
        <pc:picChg chg="mod">
          <ac:chgData name="William Assaf" userId="6321aac1-eebf-4722-9b5c-a5ee2b217578" providerId="ADAL" clId="{616D109E-9CD4-4C27-A3FA-A72D28BC7F03}" dt="2021-02-16T01:14:31.545" v="44419" actId="962"/>
          <ac:picMkLst>
            <pc:docMk/>
            <pc:sldMk cId="20962445" sldId="2076137776"/>
            <ac:picMk id="3" creationId="{D91806E6-9269-41E0-8BAD-FCCF7D23D14E}"/>
          </ac:picMkLst>
        </pc:picChg>
        <pc:picChg chg="mod">
          <ac:chgData name="William Assaf" userId="6321aac1-eebf-4722-9b5c-a5ee2b217578" providerId="ADAL" clId="{616D109E-9CD4-4C27-A3FA-A72D28BC7F03}" dt="2021-02-16T01:14:31.545" v="44419" actId="962"/>
          <ac:picMkLst>
            <pc:docMk/>
            <pc:sldMk cId="20962445" sldId="2076137776"/>
            <ac:picMk id="7" creationId="{63371466-A637-4D26-8B66-1BACB724A3D4}"/>
          </ac:picMkLst>
        </pc:picChg>
      </pc:sldChg>
      <pc:sldChg chg="addSp delSp modSp add mod modNotesTx">
        <pc:chgData name="William Assaf" userId="6321aac1-eebf-4722-9b5c-a5ee2b217578" providerId="ADAL" clId="{616D109E-9CD4-4C27-A3FA-A72D28BC7F03}" dt="2021-02-16T01:24:32.184" v="45968" actId="962"/>
        <pc:sldMkLst>
          <pc:docMk/>
          <pc:sldMk cId="3778086529" sldId="2076137777"/>
        </pc:sldMkLst>
        <pc:spChg chg="mod">
          <ac:chgData name="William Assaf" userId="6321aac1-eebf-4722-9b5c-a5ee2b217578" providerId="ADAL" clId="{616D109E-9CD4-4C27-A3FA-A72D28BC7F03}" dt="2021-02-16T01:06:32.136" v="43619" actId="403"/>
          <ac:spMkLst>
            <pc:docMk/>
            <pc:sldMk cId="3778086529" sldId="2076137777"/>
            <ac:spMk id="2" creationId="{5C656E6B-1D58-4E00-8BD0-49E2042A2AA0}"/>
          </ac:spMkLst>
        </pc:spChg>
        <pc:spChg chg="mod">
          <ac:chgData name="William Assaf" userId="6321aac1-eebf-4722-9b5c-a5ee2b217578" providerId="ADAL" clId="{616D109E-9CD4-4C27-A3FA-A72D28BC7F03}" dt="2021-02-16T01:07:27.419" v="43675" actId="27636"/>
          <ac:spMkLst>
            <pc:docMk/>
            <pc:sldMk cId="3778086529" sldId="2076137777"/>
            <ac:spMk id="3" creationId="{48B9C907-E250-43BB-A2EE-76481962BDBE}"/>
          </ac:spMkLst>
        </pc:spChg>
        <pc:picChg chg="add del">
          <ac:chgData name="William Assaf" userId="6321aac1-eebf-4722-9b5c-a5ee2b217578" providerId="ADAL" clId="{616D109E-9CD4-4C27-A3FA-A72D28BC7F03}" dt="2021-02-07T23:36:51.094" v="4973" actId="22"/>
          <ac:picMkLst>
            <pc:docMk/>
            <pc:sldMk cId="3778086529" sldId="2076137777"/>
            <ac:picMk id="5" creationId="{A6D2C404-FD19-460D-B08B-EB59C5BCD196}"/>
          </ac:picMkLst>
        </pc:picChg>
        <pc:picChg chg="mod">
          <ac:chgData name="William Assaf" userId="6321aac1-eebf-4722-9b5c-a5ee2b217578" providerId="ADAL" clId="{616D109E-9CD4-4C27-A3FA-A72D28BC7F03}" dt="2021-02-16T01:24:32.184" v="45968" actId="962"/>
          <ac:picMkLst>
            <pc:docMk/>
            <pc:sldMk cId="3778086529" sldId="2076137777"/>
            <ac:picMk id="2050" creationId="{2FC57A73-5CB4-4FC3-9F5E-9348E8037A90}"/>
          </ac:picMkLst>
        </pc:picChg>
      </pc:sldChg>
      <pc:sldChg chg="modSp add del mod">
        <pc:chgData name="William Assaf" userId="6321aac1-eebf-4722-9b5c-a5ee2b217578" providerId="ADAL" clId="{616D109E-9CD4-4C27-A3FA-A72D28BC7F03}" dt="2021-02-07T23:43:55.098" v="5740" actId="2890"/>
        <pc:sldMkLst>
          <pc:docMk/>
          <pc:sldMk cId="1473642976" sldId="2076137778"/>
        </pc:sldMkLst>
        <pc:picChg chg="mod modCrop">
          <ac:chgData name="William Assaf" userId="6321aac1-eebf-4722-9b5c-a5ee2b217578" providerId="ADAL" clId="{616D109E-9CD4-4C27-A3FA-A72D28BC7F03}" dt="2021-02-07T23:43:54.609" v="5739" actId="732"/>
          <ac:picMkLst>
            <pc:docMk/>
            <pc:sldMk cId="1473642976" sldId="2076137778"/>
            <ac:picMk id="16" creationId="{C79BB693-937C-41EE-8C0A-2DA76E7B6828}"/>
          </ac:picMkLst>
        </pc:picChg>
      </pc:sldChg>
      <pc:sldChg chg="addSp delSp modSp add mod modTransition modNotesTx">
        <pc:chgData name="William Assaf" userId="6321aac1-eebf-4722-9b5c-a5ee2b217578" providerId="ADAL" clId="{616D109E-9CD4-4C27-A3FA-A72D28BC7F03}" dt="2021-02-16T01:17:00.744" v="44945" actId="478"/>
        <pc:sldMkLst>
          <pc:docMk/>
          <pc:sldMk cId="2101550116" sldId="2076137778"/>
        </pc:sldMkLst>
        <pc:spChg chg="mod">
          <ac:chgData name="William Assaf" userId="6321aac1-eebf-4722-9b5c-a5ee2b217578" providerId="ADAL" clId="{616D109E-9CD4-4C27-A3FA-A72D28BC7F03}" dt="2021-02-08T20:52:21.786" v="23729" actId="20577"/>
          <ac:spMkLst>
            <pc:docMk/>
            <pc:sldMk cId="2101550116" sldId="2076137778"/>
            <ac:spMk id="2" creationId="{0BE6C0A7-F90C-47EF-9246-649B830581DD}"/>
          </ac:spMkLst>
        </pc:spChg>
        <pc:spChg chg="add mod">
          <ac:chgData name="William Assaf" userId="6321aac1-eebf-4722-9b5c-a5ee2b217578" providerId="ADAL" clId="{616D109E-9CD4-4C27-A3FA-A72D28BC7F03}" dt="2021-02-08T20:35:12.243" v="20566" actId="1582"/>
          <ac:spMkLst>
            <pc:docMk/>
            <pc:sldMk cId="2101550116" sldId="2076137778"/>
            <ac:spMk id="3" creationId="{F81C8921-4253-4423-853E-225CD3D07D0F}"/>
          </ac:spMkLst>
        </pc:spChg>
        <pc:spChg chg="del">
          <ac:chgData name="William Assaf" userId="6321aac1-eebf-4722-9b5c-a5ee2b217578" providerId="ADAL" clId="{616D109E-9CD4-4C27-A3FA-A72D28BC7F03}" dt="2021-02-16T01:17:00.744" v="44945" actId="478"/>
          <ac:spMkLst>
            <pc:docMk/>
            <pc:sldMk cId="2101550116" sldId="2076137778"/>
            <ac:spMk id="8" creationId="{C9A325B0-5025-4F0B-A64A-958FAEEB911B}"/>
          </ac:spMkLst>
        </pc:spChg>
        <pc:picChg chg="mod">
          <ac:chgData name="William Assaf" userId="6321aac1-eebf-4722-9b5c-a5ee2b217578" providerId="ADAL" clId="{616D109E-9CD4-4C27-A3FA-A72D28BC7F03}" dt="2021-02-08T20:36:34.029" v="21030" actId="962"/>
          <ac:picMkLst>
            <pc:docMk/>
            <pc:sldMk cId="2101550116" sldId="2076137778"/>
            <ac:picMk id="16" creationId="{C79BB693-937C-41EE-8C0A-2DA76E7B6828}"/>
          </ac:picMkLst>
        </pc:picChg>
      </pc:sldChg>
      <pc:sldChg chg="add del">
        <pc:chgData name="William Assaf" userId="6321aac1-eebf-4722-9b5c-a5ee2b217578" providerId="ADAL" clId="{616D109E-9CD4-4C27-A3FA-A72D28BC7F03}" dt="2021-02-07T23:41:40.473" v="5542" actId="2890"/>
        <pc:sldMkLst>
          <pc:docMk/>
          <pc:sldMk cId="3969264416" sldId="2076137778"/>
        </pc:sldMkLst>
      </pc:sldChg>
      <pc:sldChg chg="new del">
        <pc:chgData name="William Assaf" userId="6321aac1-eebf-4722-9b5c-a5ee2b217578" providerId="ADAL" clId="{616D109E-9CD4-4C27-A3FA-A72D28BC7F03}" dt="2021-02-07T22:36:15.955" v="4131" actId="2696"/>
        <pc:sldMkLst>
          <pc:docMk/>
          <pc:sldMk cId="4245418318" sldId="2076137778"/>
        </pc:sldMkLst>
      </pc:sldChg>
      <pc:sldChg chg="delSp modSp add mod modNotesTx">
        <pc:chgData name="William Assaf" userId="6321aac1-eebf-4722-9b5c-a5ee2b217578" providerId="ADAL" clId="{616D109E-9CD4-4C27-A3FA-A72D28BC7F03}" dt="2021-02-16T01:17:02.436" v="44946" actId="478"/>
        <pc:sldMkLst>
          <pc:docMk/>
          <pc:sldMk cId="2636883126" sldId="2076137779"/>
        </pc:sldMkLst>
        <pc:spChg chg="mod">
          <ac:chgData name="William Assaf" userId="6321aac1-eebf-4722-9b5c-a5ee2b217578" providerId="ADAL" clId="{616D109E-9CD4-4C27-A3FA-A72D28BC7F03}" dt="2021-02-08T20:52:15.289" v="23714" actId="20577"/>
          <ac:spMkLst>
            <pc:docMk/>
            <pc:sldMk cId="2636883126" sldId="2076137779"/>
            <ac:spMk id="2" creationId="{0BE6C0A7-F90C-47EF-9246-649B830581DD}"/>
          </ac:spMkLst>
        </pc:spChg>
        <pc:spChg chg="mod">
          <ac:chgData name="William Assaf" userId="6321aac1-eebf-4722-9b5c-a5ee2b217578" providerId="ADAL" clId="{616D109E-9CD4-4C27-A3FA-A72D28BC7F03}" dt="2021-02-08T20:35:22.669" v="20568" actId="962"/>
          <ac:spMkLst>
            <pc:docMk/>
            <pc:sldMk cId="2636883126" sldId="2076137779"/>
            <ac:spMk id="3" creationId="{F81C8921-4253-4423-853E-225CD3D07D0F}"/>
          </ac:spMkLst>
        </pc:spChg>
        <pc:spChg chg="del">
          <ac:chgData name="William Assaf" userId="6321aac1-eebf-4722-9b5c-a5ee2b217578" providerId="ADAL" clId="{616D109E-9CD4-4C27-A3FA-A72D28BC7F03}" dt="2021-02-16T01:17:02.436" v="44946" actId="478"/>
          <ac:spMkLst>
            <pc:docMk/>
            <pc:sldMk cId="2636883126" sldId="2076137779"/>
            <ac:spMk id="8" creationId="{C9A325B0-5025-4F0B-A64A-958FAEEB911B}"/>
          </ac:spMkLst>
        </pc:spChg>
        <pc:picChg chg="mod">
          <ac:chgData name="William Assaf" userId="6321aac1-eebf-4722-9b5c-a5ee2b217578" providerId="ADAL" clId="{616D109E-9CD4-4C27-A3FA-A72D28BC7F03}" dt="2021-02-08T20:36:48.147" v="21164" actId="962"/>
          <ac:picMkLst>
            <pc:docMk/>
            <pc:sldMk cId="2636883126" sldId="2076137779"/>
            <ac:picMk id="16" creationId="{C79BB693-937C-41EE-8C0A-2DA76E7B6828}"/>
          </ac:picMkLst>
        </pc:picChg>
      </pc:sldChg>
      <pc:sldChg chg="addSp delSp modSp add mod modNotesTx">
        <pc:chgData name="William Assaf" userId="6321aac1-eebf-4722-9b5c-a5ee2b217578" providerId="ADAL" clId="{616D109E-9CD4-4C27-A3FA-A72D28BC7F03}" dt="2021-02-16T01:17:03.659" v="44947" actId="478"/>
        <pc:sldMkLst>
          <pc:docMk/>
          <pc:sldMk cId="1530030870" sldId="2076137780"/>
        </pc:sldMkLst>
        <pc:spChg chg="mod">
          <ac:chgData name="William Assaf" userId="6321aac1-eebf-4722-9b5c-a5ee2b217578" providerId="ADAL" clId="{616D109E-9CD4-4C27-A3FA-A72D28BC7F03}" dt="2021-02-08T20:52:10.359" v="23710" actId="20577"/>
          <ac:spMkLst>
            <pc:docMk/>
            <pc:sldMk cId="1530030870" sldId="2076137780"/>
            <ac:spMk id="2" creationId="{0BE6C0A7-F90C-47EF-9246-649B830581DD}"/>
          </ac:spMkLst>
        </pc:spChg>
        <pc:spChg chg="mod">
          <ac:chgData name="William Assaf" userId="6321aac1-eebf-4722-9b5c-a5ee2b217578" providerId="ADAL" clId="{616D109E-9CD4-4C27-A3FA-A72D28BC7F03}" dt="2021-02-08T20:38:01.574" v="21658" actId="962"/>
          <ac:spMkLst>
            <pc:docMk/>
            <pc:sldMk cId="1530030870" sldId="2076137780"/>
            <ac:spMk id="3" creationId="{F81C8921-4253-4423-853E-225CD3D07D0F}"/>
          </ac:spMkLst>
        </pc:spChg>
        <pc:spChg chg="add mod">
          <ac:chgData name="William Assaf" userId="6321aac1-eebf-4722-9b5c-a5ee2b217578" providerId="ADAL" clId="{616D109E-9CD4-4C27-A3FA-A72D28BC7F03}" dt="2021-02-08T20:38:05.286" v="21659" actId="962"/>
          <ac:spMkLst>
            <pc:docMk/>
            <pc:sldMk cId="1530030870" sldId="2076137780"/>
            <ac:spMk id="4" creationId="{2DD7732B-DBF2-437D-B2F7-8B8D1A530FB3}"/>
          </ac:spMkLst>
        </pc:spChg>
        <pc:spChg chg="del mod">
          <ac:chgData name="William Assaf" userId="6321aac1-eebf-4722-9b5c-a5ee2b217578" providerId="ADAL" clId="{616D109E-9CD4-4C27-A3FA-A72D28BC7F03}" dt="2021-02-16T01:17:03.659" v="44947" actId="478"/>
          <ac:spMkLst>
            <pc:docMk/>
            <pc:sldMk cId="1530030870" sldId="2076137780"/>
            <ac:spMk id="8" creationId="{C9A325B0-5025-4F0B-A64A-958FAEEB911B}"/>
          </ac:spMkLst>
        </pc:spChg>
        <pc:picChg chg="mod">
          <ac:chgData name="William Assaf" userId="6321aac1-eebf-4722-9b5c-a5ee2b217578" providerId="ADAL" clId="{616D109E-9CD4-4C27-A3FA-A72D28BC7F03}" dt="2021-02-08T20:37:42.689" v="21656" actId="962"/>
          <ac:picMkLst>
            <pc:docMk/>
            <pc:sldMk cId="1530030870" sldId="2076137780"/>
            <ac:picMk id="16" creationId="{C79BB693-937C-41EE-8C0A-2DA76E7B6828}"/>
          </ac:picMkLst>
        </pc:picChg>
      </pc:sldChg>
      <pc:sldChg chg="addSp">
        <pc:chgData name="William Assaf" userId="6321aac1-eebf-4722-9b5c-a5ee2b217578" providerId="ADAL" clId="{616D109E-9CD4-4C27-A3FA-A72D28BC7F03}" dt="2021-02-08T00:07:35.380" v="6294"/>
        <pc:sldMkLst>
          <pc:docMk/>
          <pc:sldMk cId="2887040693" sldId="2076137781"/>
        </pc:sldMkLst>
        <pc:picChg chg="add">
          <ac:chgData name="William Assaf" userId="6321aac1-eebf-4722-9b5c-a5ee2b217578" providerId="ADAL" clId="{616D109E-9CD4-4C27-A3FA-A72D28BC7F03}" dt="2021-02-08T00:07:35.380" v="6294"/>
          <ac:picMkLst>
            <pc:docMk/>
            <pc:sldMk cId="2887040693" sldId="2076137781"/>
            <ac:picMk id="3074" creationId="{340144D1-E92D-43C2-9751-2F30A985EC4F}"/>
          </ac:picMkLst>
        </pc:picChg>
      </pc:sldChg>
      <pc:sldChg chg="addSp delSp modSp add del mod modNotesTx">
        <pc:chgData name="William Assaf" userId="6321aac1-eebf-4722-9b5c-a5ee2b217578" providerId="ADAL" clId="{616D109E-9CD4-4C27-A3FA-A72D28BC7F03}" dt="2021-02-16T01:25:28.186" v="45979" actId="13244"/>
        <pc:sldMkLst>
          <pc:docMk/>
          <pc:sldMk cId="3445606013" sldId="2076137781"/>
        </pc:sldMkLst>
        <pc:spChg chg="mod">
          <ac:chgData name="William Assaf" userId="6321aac1-eebf-4722-9b5c-a5ee2b217578" providerId="ADAL" clId="{616D109E-9CD4-4C27-A3FA-A72D28BC7F03}" dt="2021-02-08T00:07:26.091" v="6293" actId="20577"/>
          <ac:spMkLst>
            <pc:docMk/>
            <pc:sldMk cId="3445606013" sldId="2076137781"/>
            <ac:spMk id="2" creationId="{8FA9BCD1-09C9-4FF9-8F40-BC430DE592B3}"/>
          </ac:spMkLst>
        </pc:spChg>
        <pc:spChg chg="mod">
          <ac:chgData name="William Assaf" userId="6321aac1-eebf-4722-9b5c-a5ee2b217578" providerId="ADAL" clId="{616D109E-9CD4-4C27-A3FA-A72D28BC7F03}" dt="2021-02-16T01:25:23.553" v="45978" actId="14100"/>
          <ac:spMkLst>
            <pc:docMk/>
            <pc:sldMk cId="3445606013" sldId="2076137781"/>
            <ac:spMk id="3" creationId="{D070BB4C-8454-4954-B8F7-979628FA6E9A}"/>
          </ac:spMkLst>
        </pc:spChg>
        <pc:picChg chg="add del mod">
          <ac:chgData name="William Assaf" userId="6321aac1-eebf-4722-9b5c-a5ee2b217578" providerId="ADAL" clId="{616D109E-9CD4-4C27-A3FA-A72D28BC7F03}" dt="2021-02-08T00:07:56.088" v="6299" actId="478"/>
          <ac:picMkLst>
            <pc:docMk/>
            <pc:sldMk cId="3445606013" sldId="2076137781"/>
            <ac:picMk id="5" creationId="{4AB62DC9-AE9B-4495-A212-A15F669676D7}"/>
          </ac:picMkLst>
        </pc:picChg>
        <pc:picChg chg="add mod ord">
          <ac:chgData name="William Assaf" userId="6321aac1-eebf-4722-9b5c-a5ee2b217578" providerId="ADAL" clId="{616D109E-9CD4-4C27-A3FA-A72D28BC7F03}" dt="2021-02-16T01:25:28.186" v="45979" actId="13244"/>
          <ac:picMkLst>
            <pc:docMk/>
            <pc:sldMk cId="3445606013" sldId="2076137781"/>
            <ac:picMk id="6" creationId="{B949D704-DD37-4260-826F-DB655F9F1B06}"/>
          </ac:picMkLst>
        </pc:picChg>
        <pc:picChg chg="del">
          <ac:chgData name="William Assaf" userId="6321aac1-eebf-4722-9b5c-a5ee2b217578" providerId="ADAL" clId="{616D109E-9CD4-4C27-A3FA-A72D28BC7F03}" dt="2021-02-08T00:06:09.578" v="6272" actId="478"/>
          <ac:picMkLst>
            <pc:docMk/>
            <pc:sldMk cId="3445606013" sldId="2076137781"/>
            <ac:picMk id="11" creationId="{8DF77B6B-016F-4EB3-BC44-54DA0ED3C649}"/>
          </ac:picMkLst>
        </pc:picChg>
        <pc:picChg chg="mod">
          <ac:chgData name="William Assaf" userId="6321aac1-eebf-4722-9b5c-a5ee2b217578" providerId="ADAL" clId="{616D109E-9CD4-4C27-A3FA-A72D28BC7F03}" dt="2021-02-16T01:25:16.567" v="45977" actId="13244"/>
          <ac:picMkLst>
            <pc:docMk/>
            <pc:sldMk cId="3445606013" sldId="2076137781"/>
            <ac:picMk id="3074" creationId="{340144D1-E92D-43C2-9751-2F30A985EC4F}"/>
          </ac:picMkLst>
        </pc:picChg>
        <pc:picChg chg="del mod">
          <ac:chgData name="William Assaf" userId="6321aac1-eebf-4722-9b5c-a5ee2b217578" providerId="ADAL" clId="{616D109E-9CD4-4C27-A3FA-A72D28BC7F03}" dt="2021-02-08T00:07:19.631" v="6289" actId="478"/>
          <ac:picMkLst>
            <pc:docMk/>
            <pc:sldMk cId="3445606013" sldId="2076137781"/>
            <ac:picMk id="4098" creationId="{79327049-B495-44A7-AA10-7E244590B601}"/>
          </ac:picMkLst>
        </pc:picChg>
      </pc:sldChg>
      <pc:sldChg chg="modSp add mod modNotesTx">
        <pc:chgData name="William Assaf" userId="6321aac1-eebf-4722-9b5c-a5ee2b217578" providerId="ADAL" clId="{616D109E-9CD4-4C27-A3FA-A72D28BC7F03}" dt="2021-02-15T23:50:34.926" v="39852"/>
        <pc:sldMkLst>
          <pc:docMk/>
          <pc:sldMk cId="916528080" sldId="2076137782"/>
        </pc:sldMkLst>
        <pc:spChg chg="mod">
          <ac:chgData name="William Assaf" userId="6321aac1-eebf-4722-9b5c-a5ee2b217578" providerId="ADAL" clId="{616D109E-9CD4-4C27-A3FA-A72D28BC7F03}" dt="2021-02-08T00:30:52.231" v="6869" actId="20577"/>
          <ac:spMkLst>
            <pc:docMk/>
            <pc:sldMk cId="916528080" sldId="2076137782"/>
            <ac:spMk id="2" creationId="{AB2633ED-193B-442B-B6D1-37A31DC535D8}"/>
          </ac:spMkLst>
        </pc:spChg>
      </pc:sldChg>
      <pc:sldChg chg="addSp delSp modSp add mod ord delAnim modAnim modNotesTx">
        <pc:chgData name="William Assaf" userId="6321aac1-eebf-4722-9b5c-a5ee2b217578" providerId="ADAL" clId="{616D109E-9CD4-4C27-A3FA-A72D28BC7F03}" dt="2021-02-15T23:53:42.826" v="39969" actId="14100"/>
        <pc:sldMkLst>
          <pc:docMk/>
          <pc:sldMk cId="3851899206" sldId="2076137783"/>
        </pc:sldMkLst>
        <pc:spChg chg="mod">
          <ac:chgData name="William Assaf" userId="6321aac1-eebf-4722-9b5c-a5ee2b217578" providerId="ADAL" clId="{616D109E-9CD4-4C27-A3FA-A72D28BC7F03}" dt="2021-02-15T20:47:35.752" v="32425" actId="20577"/>
          <ac:spMkLst>
            <pc:docMk/>
            <pc:sldMk cId="3851899206" sldId="2076137783"/>
            <ac:spMk id="2" creationId="{718F8ADF-9F01-4631-8916-D8D1D7B415DA}"/>
          </ac:spMkLst>
        </pc:spChg>
        <pc:spChg chg="del mod">
          <ac:chgData name="William Assaf" userId="6321aac1-eebf-4722-9b5c-a5ee2b217578" providerId="ADAL" clId="{616D109E-9CD4-4C27-A3FA-A72D28BC7F03}" dt="2021-02-10T01:38:26.821" v="25833" actId="478"/>
          <ac:spMkLst>
            <pc:docMk/>
            <pc:sldMk cId="3851899206" sldId="2076137783"/>
            <ac:spMk id="3" creationId="{2242DB7E-1B8A-4445-9AF2-CAD1C1B6BDA1}"/>
          </ac:spMkLst>
        </pc:spChg>
        <pc:spChg chg="add del mod">
          <ac:chgData name="William Assaf" userId="6321aac1-eebf-4722-9b5c-a5ee2b217578" providerId="ADAL" clId="{616D109E-9CD4-4C27-A3FA-A72D28BC7F03}" dt="2021-02-08T17:29:15.020" v="11059" actId="478"/>
          <ac:spMkLst>
            <pc:docMk/>
            <pc:sldMk cId="3851899206" sldId="2076137783"/>
            <ac:spMk id="13" creationId="{496138A7-77C5-4DC5-89DE-FAACC83F1981}"/>
          </ac:spMkLst>
        </pc:spChg>
        <pc:spChg chg="add mod">
          <ac:chgData name="William Assaf" userId="6321aac1-eebf-4722-9b5c-a5ee2b217578" providerId="ADAL" clId="{616D109E-9CD4-4C27-A3FA-A72D28BC7F03}" dt="2021-02-15T23:53:42.826" v="39969" actId="14100"/>
          <ac:spMkLst>
            <pc:docMk/>
            <pc:sldMk cId="3851899206" sldId="2076137783"/>
            <ac:spMk id="17" creationId="{385D0167-B8E7-4046-90C4-CE304DEE6219}"/>
          </ac:spMkLst>
        </pc:spChg>
        <pc:spChg chg="add del mod">
          <ac:chgData name="William Assaf" userId="6321aac1-eebf-4722-9b5c-a5ee2b217578" providerId="ADAL" clId="{616D109E-9CD4-4C27-A3FA-A72D28BC7F03}" dt="2021-02-10T01:38:28.841" v="25834" actId="478"/>
          <ac:spMkLst>
            <pc:docMk/>
            <pc:sldMk cId="3851899206" sldId="2076137783"/>
            <ac:spMk id="23" creationId="{6F28FCDF-5C0D-4423-B2F6-76C49556A897}"/>
          </ac:spMkLst>
        </pc:spChg>
        <pc:spChg chg="add mod">
          <ac:chgData name="William Assaf" userId="6321aac1-eebf-4722-9b5c-a5ee2b217578" providerId="ADAL" clId="{616D109E-9CD4-4C27-A3FA-A72D28BC7F03}" dt="2021-02-15T22:31:17.668" v="35925"/>
          <ac:spMkLst>
            <pc:docMk/>
            <pc:sldMk cId="3851899206" sldId="2076137783"/>
            <ac:spMk id="24" creationId="{7963E85C-8F05-4A2B-B769-F003DA108678}"/>
          </ac:spMkLst>
        </pc:spChg>
        <pc:picChg chg="add del mod">
          <ac:chgData name="William Assaf" userId="6321aac1-eebf-4722-9b5c-a5ee2b217578" providerId="ADAL" clId="{616D109E-9CD4-4C27-A3FA-A72D28BC7F03}" dt="2021-02-08T17:13:55.887" v="9891" actId="478"/>
          <ac:picMkLst>
            <pc:docMk/>
            <pc:sldMk cId="3851899206" sldId="2076137783"/>
            <ac:picMk id="4" creationId="{F631F6AA-2DD8-4AC7-B5DB-2BC6E4869970}"/>
          </ac:picMkLst>
        </pc:picChg>
        <pc:picChg chg="del">
          <ac:chgData name="William Assaf" userId="6321aac1-eebf-4722-9b5c-a5ee2b217578" providerId="ADAL" clId="{616D109E-9CD4-4C27-A3FA-A72D28BC7F03}" dt="2021-02-08T00:34:21.245" v="7509" actId="478"/>
          <ac:picMkLst>
            <pc:docMk/>
            <pc:sldMk cId="3851899206" sldId="2076137783"/>
            <ac:picMk id="5" creationId="{70752869-DA67-4184-84F7-416C40CAB222}"/>
          </ac:picMkLst>
        </pc:picChg>
        <pc:picChg chg="del">
          <ac:chgData name="William Assaf" userId="6321aac1-eebf-4722-9b5c-a5ee2b217578" providerId="ADAL" clId="{616D109E-9CD4-4C27-A3FA-A72D28BC7F03}" dt="2021-02-08T00:34:23.156" v="7511" actId="478"/>
          <ac:picMkLst>
            <pc:docMk/>
            <pc:sldMk cId="3851899206" sldId="2076137783"/>
            <ac:picMk id="7" creationId="{C4F90861-2303-4777-A04D-357DA19D998F}"/>
          </ac:picMkLst>
        </pc:picChg>
        <pc:picChg chg="add del mod">
          <ac:chgData name="William Assaf" userId="6321aac1-eebf-4722-9b5c-a5ee2b217578" providerId="ADAL" clId="{616D109E-9CD4-4C27-A3FA-A72D28BC7F03}" dt="2021-02-08T17:29:07.416" v="11056" actId="478"/>
          <ac:picMkLst>
            <pc:docMk/>
            <pc:sldMk cId="3851899206" sldId="2076137783"/>
            <ac:picMk id="9" creationId="{993DD53C-F16A-484D-A2F1-D3D12680BAE5}"/>
          </ac:picMkLst>
        </pc:picChg>
        <pc:picChg chg="add del mod">
          <ac:chgData name="William Assaf" userId="6321aac1-eebf-4722-9b5c-a5ee2b217578" providerId="ADAL" clId="{616D109E-9CD4-4C27-A3FA-A72D28BC7F03}" dt="2021-02-08T17:29:15.020" v="11059" actId="478"/>
          <ac:picMkLst>
            <pc:docMk/>
            <pc:sldMk cId="3851899206" sldId="2076137783"/>
            <ac:picMk id="11" creationId="{9DEE7DA5-197B-4469-ADF8-946AED9D80A2}"/>
          </ac:picMkLst>
        </pc:picChg>
        <pc:picChg chg="add mod">
          <ac:chgData name="William Assaf" userId="6321aac1-eebf-4722-9b5c-a5ee2b217578" providerId="ADAL" clId="{616D109E-9CD4-4C27-A3FA-A72D28BC7F03}" dt="2021-02-15T20:45:48.622" v="32362" actId="1076"/>
          <ac:picMkLst>
            <pc:docMk/>
            <pc:sldMk cId="3851899206" sldId="2076137783"/>
            <ac:picMk id="15" creationId="{8B6B6232-12F5-4C53-8BE9-E03E5A85CA13}"/>
          </ac:picMkLst>
        </pc:picChg>
        <pc:picChg chg="add del">
          <ac:chgData name="William Assaf" userId="6321aac1-eebf-4722-9b5c-a5ee2b217578" providerId="ADAL" clId="{616D109E-9CD4-4C27-A3FA-A72D28BC7F03}" dt="2021-02-08T19:04:29.521" v="15504" actId="22"/>
          <ac:picMkLst>
            <pc:docMk/>
            <pc:sldMk cId="3851899206" sldId="2076137783"/>
            <ac:picMk id="19" creationId="{96BF7F90-40FE-4155-8FEF-081FF62AFA04}"/>
          </ac:picMkLst>
        </pc:picChg>
        <pc:picChg chg="add mod">
          <ac:chgData name="William Assaf" userId="6321aac1-eebf-4722-9b5c-a5ee2b217578" providerId="ADAL" clId="{616D109E-9CD4-4C27-A3FA-A72D28BC7F03}" dt="2021-02-15T23:53:08.540" v="39918" actId="1036"/>
          <ac:picMkLst>
            <pc:docMk/>
            <pc:sldMk cId="3851899206" sldId="2076137783"/>
            <ac:picMk id="21" creationId="{6C403334-C6AA-4FB6-AD2D-4ADE8AA483D6}"/>
          </ac:picMkLst>
        </pc:picChg>
      </pc:sldChg>
      <pc:sldChg chg="addSp delSp modSp add mod ord delAnim modAnim modNotesTx">
        <pc:chgData name="William Assaf" userId="6321aac1-eebf-4722-9b5c-a5ee2b217578" providerId="ADAL" clId="{616D109E-9CD4-4C27-A3FA-A72D28BC7F03}" dt="2021-02-15T23:52:42.217" v="39902" actId="14100"/>
        <pc:sldMkLst>
          <pc:docMk/>
          <pc:sldMk cId="3700590021" sldId="2076137784"/>
        </pc:sldMkLst>
        <pc:spChg chg="mod">
          <ac:chgData name="William Assaf" userId="6321aac1-eebf-4722-9b5c-a5ee2b217578" providerId="ADAL" clId="{616D109E-9CD4-4C27-A3FA-A72D28BC7F03}" dt="2021-02-15T23:51:38.209" v="39854" actId="403"/>
          <ac:spMkLst>
            <pc:docMk/>
            <pc:sldMk cId="3700590021" sldId="2076137784"/>
            <ac:spMk id="2" creationId="{718F8ADF-9F01-4631-8916-D8D1D7B415DA}"/>
          </ac:spMkLst>
        </pc:spChg>
        <pc:spChg chg="mod">
          <ac:chgData name="William Assaf" userId="6321aac1-eebf-4722-9b5c-a5ee2b217578" providerId="ADAL" clId="{616D109E-9CD4-4C27-A3FA-A72D28BC7F03}" dt="2021-02-15T23:51:58.674" v="39894" actId="20577"/>
          <ac:spMkLst>
            <pc:docMk/>
            <pc:sldMk cId="3700590021" sldId="2076137784"/>
            <ac:spMk id="3" creationId="{2242DB7E-1B8A-4445-9AF2-CAD1C1B6BDA1}"/>
          </ac:spMkLst>
        </pc:spChg>
        <pc:spChg chg="add mod">
          <ac:chgData name="William Assaf" userId="6321aac1-eebf-4722-9b5c-a5ee2b217578" providerId="ADAL" clId="{616D109E-9CD4-4C27-A3FA-A72D28BC7F03}" dt="2021-02-15T23:52:42.217" v="39902" actId="14100"/>
          <ac:spMkLst>
            <pc:docMk/>
            <pc:sldMk cId="3700590021" sldId="2076137784"/>
            <ac:spMk id="5" creationId="{72042D97-6BCD-41BA-89E3-A2F802B3F57A}"/>
          </ac:spMkLst>
        </pc:spChg>
        <pc:spChg chg="del">
          <ac:chgData name="William Assaf" userId="6321aac1-eebf-4722-9b5c-a5ee2b217578" providerId="ADAL" clId="{616D109E-9CD4-4C27-A3FA-A72D28BC7F03}" dt="2021-02-08T17:28:46.210" v="11053" actId="478"/>
          <ac:spMkLst>
            <pc:docMk/>
            <pc:sldMk cId="3700590021" sldId="2076137784"/>
            <ac:spMk id="13" creationId="{496138A7-77C5-4DC5-89DE-FAACC83F1981}"/>
          </ac:spMkLst>
        </pc:spChg>
        <pc:spChg chg="add del mod">
          <ac:chgData name="William Assaf" userId="6321aac1-eebf-4722-9b5c-a5ee2b217578" providerId="ADAL" clId="{616D109E-9CD4-4C27-A3FA-A72D28BC7F03}" dt="2021-02-10T01:39:12.032" v="25848" actId="478"/>
          <ac:spMkLst>
            <pc:docMk/>
            <pc:sldMk cId="3700590021" sldId="2076137784"/>
            <ac:spMk id="14" creationId="{0C26D572-307B-409C-93DB-199D30D936A5}"/>
          </ac:spMkLst>
        </pc:spChg>
        <pc:picChg chg="add mod">
          <ac:chgData name="William Assaf" userId="6321aac1-eebf-4722-9b5c-a5ee2b217578" providerId="ADAL" clId="{616D109E-9CD4-4C27-A3FA-A72D28BC7F03}" dt="2021-02-15T20:45:29.610" v="32359" actId="1076"/>
          <ac:picMkLst>
            <pc:docMk/>
            <pc:sldMk cId="3700590021" sldId="2076137784"/>
            <ac:picMk id="4" creationId="{8550AF64-A5AC-48C5-BB24-E0524541367B}"/>
          </ac:picMkLst>
        </pc:picChg>
        <pc:picChg chg="add mod">
          <ac:chgData name="William Assaf" userId="6321aac1-eebf-4722-9b5c-a5ee2b217578" providerId="ADAL" clId="{616D109E-9CD4-4C27-A3FA-A72D28BC7F03}" dt="2021-02-10T01:39:46.475" v="25869" actId="1076"/>
          <ac:picMkLst>
            <pc:docMk/>
            <pc:sldMk cId="3700590021" sldId="2076137784"/>
            <ac:picMk id="6" creationId="{258C5725-C459-4555-A83C-A114EDC830B7}"/>
          </ac:picMkLst>
        </pc:picChg>
        <pc:picChg chg="del">
          <ac:chgData name="William Assaf" userId="6321aac1-eebf-4722-9b5c-a5ee2b217578" providerId="ADAL" clId="{616D109E-9CD4-4C27-A3FA-A72D28BC7F03}" dt="2021-02-08T17:29:35.330" v="11067" actId="478"/>
          <ac:picMkLst>
            <pc:docMk/>
            <pc:sldMk cId="3700590021" sldId="2076137784"/>
            <ac:picMk id="9" creationId="{993DD53C-F16A-484D-A2F1-D3D12680BAE5}"/>
          </ac:picMkLst>
        </pc:picChg>
        <pc:picChg chg="del">
          <ac:chgData name="William Assaf" userId="6321aac1-eebf-4722-9b5c-a5ee2b217578" providerId="ADAL" clId="{616D109E-9CD4-4C27-A3FA-A72D28BC7F03}" dt="2021-02-08T17:28:41.532" v="11052" actId="478"/>
          <ac:picMkLst>
            <pc:docMk/>
            <pc:sldMk cId="3700590021" sldId="2076137784"/>
            <ac:picMk id="11" creationId="{9DEE7DA5-197B-4469-ADF8-946AED9D80A2}"/>
          </ac:picMkLst>
        </pc:picChg>
      </pc:sldChg>
      <pc:sldChg chg="addSp delSp modSp add mod delAnim modAnim modNotesTx">
        <pc:chgData name="William Assaf" userId="6321aac1-eebf-4722-9b5c-a5ee2b217578" providerId="ADAL" clId="{616D109E-9CD4-4C27-A3FA-A72D28BC7F03}" dt="2021-02-16T00:40:53.073" v="41811" actId="1076"/>
        <pc:sldMkLst>
          <pc:docMk/>
          <pc:sldMk cId="3352904779" sldId="2076137785"/>
        </pc:sldMkLst>
        <pc:spChg chg="mod">
          <ac:chgData name="William Assaf" userId="6321aac1-eebf-4722-9b5c-a5ee2b217578" providerId="ADAL" clId="{616D109E-9CD4-4C27-A3FA-A72D28BC7F03}" dt="2021-02-15T20:47:24.205" v="32403" actId="20577"/>
          <ac:spMkLst>
            <pc:docMk/>
            <pc:sldMk cId="3352904779" sldId="2076137785"/>
            <ac:spMk id="2" creationId="{718F8ADF-9F01-4631-8916-D8D1D7B415DA}"/>
          </ac:spMkLst>
        </pc:spChg>
        <pc:spChg chg="del mod">
          <ac:chgData name="William Assaf" userId="6321aac1-eebf-4722-9b5c-a5ee2b217578" providerId="ADAL" clId="{616D109E-9CD4-4C27-A3FA-A72D28BC7F03}" dt="2021-02-10T01:37:07.040" v="25660" actId="478"/>
          <ac:spMkLst>
            <pc:docMk/>
            <pc:sldMk cId="3352904779" sldId="2076137785"/>
            <ac:spMk id="3" creationId="{2242DB7E-1B8A-4445-9AF2-CAD1C1B6BDA1}"/>
          </ac:spMkLst>
        </pc:spChg>
        <pc:spChg chg="add del mod">
          <ac:chgData name="William Assaf" userId="6321aac1-eebf-4722-9b5c-a5ee2b217578" providerId="ADAL" clId="{616D109E-9CD4-4C27-A3FA-A72D28BC7F03}" dt="2021-02-10T01:37:10.241" v="25662" actId="478"/>
          <ac:spMkLst>
            <pc:docMk/>
            <pc:sldMk cId="3352904779" sldId="2076137785"/>
            <ac:spMk id="6" creationId="{8400C08D-D9F1-4172-9200-E8A0DCD8D7A7}"/>
          </ac:spMkLst>
        </pc:spChg>
        <pc:spChg chg="add mod">
          <ac:chgData name="William Assaf" userId="6321aac1-eebf-4722-9b5c-a5ee2b217578" providerId="ADAL" clId="{616D109E-9CD4-4C27-A3FA-A72D28BC7F03}" dt="2021-02-15T22:31:12.487" v="35924"/>
          <ac:spMkLst>
            <pc:docMk/>
            <pc:sldMk cId="3352904779" sldId="2076137785"/>
            <ac:spMk id="12" creationId="{E9534C34-BE0E-4E57-8749-D42C421BE072}"/>
          </ac:spMkLst>
        </pc:spChg>
        <pc:spChg chg="mod">
          <ac:chgData name="William Assaf" userId="6321aac1-eebf-4722-9b5c-a5ee2b217578" providerId="ADAL" clId="{616D109E-9CD4-4C27-A3FA-A72D28BC7F03}" dt="2021-02-15T20:46:40.146" v="32374" actId="1076"/>
          <ac:spMkLst>
            <pc:docMk/>
            <pc:sldMk cId="3352904779" sldId="2076137785"/>
            <ac:spMk id="13" creationId="{496138A7-77C5-4DC5-89DE-FAACC83F1981}"/>
          </ac:spMkLst>
        </pc:spChg>
        <pc:picChg chg="add mod">
          <ac:chgData name="William Assaf" userId="6321aac1-eebf-4722-9b5c-a5ee2b217578" providerId="ADAL" clId="{616D109E-9CD4-4C27-A3FA-A72D28BC7F03}" dt="2021-02-16T00:40:53.073" v="41811" actId="1076"/>
          <ac:picMkLst>
            <pc:docMk/>
            <pc:sldMk cId="3352904779" sldId="2076137785"/>
            <ac:picMk id="4" creationId="{DFE7CACD-11B7-4E3E-AFCA-33F7BF4E3AC3}"/>
          </ac:picMkLst>
        </pc:picChg>
        <pc:picChg chg="add mod">
          <ac:chgData name="William Assaf" userId="6321aac1-eebf-4722-9b5c-a5ee2b217578" providerId="ADAL" clId="{616D109E-9CD4-4C27-A3FA-A72D28BC7F03}" dt="2021-02-15T20:46:15.457" v="32366" actId="1076"/>
          <ac:picMkLst>
            <pc:docMk/>
            <pc:sldMk cId="3352904779" sldId="2076137785"/>
            <ac:picMk id="7" creationId="{2897B73C-646D-4C8A-A2FE-09A115999CB6}"/>
          </ac:picMkLst>
        </pc:picChg>
        <pc:picChg chg="del">
          <ac:chgData name="William Assaf" userId="6321aac1-eebf-4722-9b5c-a5ee2b217578" providerId="ADAL" clId="{616D109E-9CD4-4C27-A3FA-A72D28BC7F03}" dt="2021-02-08T17:30:08.661" v="11075" actId="478"/>
          <ac:picMkLst>
            <pc:docMk/>
            <pc:sldMk cId="3352904779" sldId="2076137785"/>
            <ac:picMk id="9" creationId="{993DD53C-F16A-484D-A2F1-D3D12680BAE5}"/>
          </ac:picMkLst>
        </pc:picChg>
        <pc:picChg chg="mod">
          <ac:chgData name="William Assaf" userId="6321aac1-eebf-4722-9b5c-a5ee2b217578" providerId="ADAL" clId="{616D109E-9CD4-4C27-A3FA-A72D28BC7F03}" dt="2021-02-15T20:46:36.336" v="32373" actId="1076"/>
          <ac:picMkLst>
            <pc:docMk/>
            <pc:sldMk cId="3352904779" sldId="2076137785"/>
            <ac:picMk id="11" creationId="{9DEE7DA5-197B-4469-ADF8-946AED9D80A2}"/>
          </ac:picMkLst>
        </pc:picChg>
      </pc:sldChg>
      <pc:sldChg chg="addSp delSp modSp new mod setBg modNotesTx">
        <pc:chgData name="William Assaf" userId="6321aac1-eebf-4722-9b5c-a5ee2b217578" providerId="ADAL" clId="{616D109E-9CD4-4C27-A3FA-A72D28BC7F03}" dt="2021-02-16T01:20:11.208" v="45846" actId="167"/>
        <pc:sldMkLst>
          <pc:docMk/>
          <pc:sldMk cId="1265643199" sldId="2076137786"/>
        </pc:sldMkLst>
        <pc:spChg chg="add mod">
          <ac:chgData name="William Assaf" userId="6321aac1-eebf-4722-9b5c-a5ee2b217578" providerId="ADAL" clId="{616D109E-9CD4-4C27-A3FA-A72D28BC7F03}" dt="2021-02-16T01:20:11.208" v="45846" actId="167"/>
          <ac:spMkLst>
            <pc:docMk/>
            <pc:sldMk cId="1265643199" sldId="2076137786"/>
            <ac:spMk id="2" creationId="{93EF6E1F-54D7-419D-A8F8-EE427901889B}"/>
          </ac:spMkLst>
        </pc:spChg>
        <pc:spChg chg="del">
          <ac:chgData name="William Assaf" userId="6321aac1-eebf-4722-9b5c-a5ee2b217578" providerId="ADAL" clId="{616D109E-9CD4-4C27-A3FA-A72D28BC7F03}" dt="2021-02-08T17:33:57.209" v="11735" actId="478"/>
          <ac:spMkLst>
            <pc:docMk/>
            <pc:sldMk cId="1265643199" sldId="2076137786"/>
            <ac:spMk id="2" creationId="{DBD6F8A4-C0AB-4FDB-9E57-C10748F93D8E}"/>
          </ac:spMkLst>
        </pc:spChg>
        <pc:spChg chg="del">
          <ac:chgData name="William Assaf" userId="6321aac1-eebf-4722-9b5c-a5ee2b217578" providerId="ADAL" clId="{616D109E-9CD4-4C27-A3FA-A72D28BC7F03}" dt="2021-02-08T17:33:57.209" v="11735" actId="478"/>
          <ac:spMkLst>
            <pc:docMk/>
            <pc:sldMk cId="1265643199" sldId="2076137786"/>
            <ac:spMk id="3" creationId="{BC779E77-18E3-42BF-8B21-C6363C27F59B}"/>
          </ac:spMkLst>
        </pc:spChg>
        <pc:spChg chg="add">
          <ac:chgData name="William Assaf" userId="6321aac1-eebf-4722-9b5c-a5ee2b217578" providerId="ADAL" clId="{616D109E-9CD4-4C27-A3FA-A72D28BC7F03}" dt="2021-02-08T17:34:03.258" v="11738" actId="26606"/>
          <ac:spMkLst>
            <pc:docMk/>
            <pc:sldMk cId="1265643199" sldId="2076137786"/>
            <ac:spMk id="10" creationId="{42A4FC2C-047E-45A5-965D-8E1E3BF09BC6}"/>
          </ac:spMkLst>
        </pc:spChg>
        <pc:picChg chg="add mod">
          <ac:chgData name="William Assaf" userId="6321aac1-eebf-4722-9b5c-a5ee2b217578" providerId="ADAL" clId="{616D109E-9CD4-4C27-A3FA-A72D28BC7F03}" dt="2021-02-08T19:14:44.970" v="15866" actId="1076"/>
          <ac:picMkLst>
            <pc:docMk/>
            <pc:sldMk cId="1265643199" sldId="2076137786"/>
            <ac:picMk id="5" creationId="{84D28FFC-6E97-490D-AC0E-9B61AE2C4309}"/>
          </ac:picMkLst>
        </pc:picChg>
      </pc:sldChg>
      <pc:sldChg chg="addSp delSp modSp new mod setBg modNotesTx">
        <pc:chgData name="William Assaf" userId="6321aac1-eebf-4722-9b5c-a5ee2b217578" providerId="ADAL" clId="{616D109E-9CD4-4C27-A3FA-A72D28BC7F03}" dt="2021-02-16T01:27:10.444" v="46001" actId="478"/>
        <pc:sldMkLst>
          <pc:docMk/>
          <pc:sldMk cId="2757186511" sldId="2076137787"/>
        </pc:sldMkLst>
        <pc:spChg chg="add mod ord">
          <ac:chgData name="William Assaf" userId="6321aac1-eebf-4722-9b5c-a5ee2b217578" providerId="ADAL" clId="{616D109E-9CD4-4C27-A3FA-A72D28BC7F03}" dt="2021-02-16T01:27:02.231" v="45999" actId="167"/>
          <ac:spMkLst>
            <pc:docMk/>
            <pc:sldMk cId="2757186511" sldId="2076137787"/>
            <ac:spMk id="2" creationId="{62ACB7A9-99FF-4BB1-96D8-BA439E68890D}"/>
          </ac:spMkLst>
        </pc:spChg>
        <pc:spChg chg="del">
          <ac:chgData name="William Assaf" userId="6321aac1-eebf-4722-9b5c-a5ee2b217578" providerId="ADAL" clId="{616D109E-9CD4-4C27-A3FA-A72D28BC7F03}" dt="2021-02-08T17:35:34.349" v="12190" actId="26606"/>
          <ac:spMkLst>
            <pc:docMk/>
            <pc:sldMk cId="2757186511" sldId="2076137787"/>
            <ac:spMk id="2" creationId="{C1A8830C-723D-44DC-8283-4D94623D2BFF}"/>
          </ac:spMkLst>
        </pc:spChg>
        <pc:spChg chg="del">
          <ac:chgData name="William Assaf" userId="6321aac1-eebf-4722-9b5c-a5ee2b217578" providerId="ADAL" clId="{616D109E-9CD4-4C27-A3FA-A72D28BC7F03}" dt="2021-02-08T17:35:34.349" v="12190" actId="26606"/>
          <ac:spMkLst>
            <pc:docMk/>
            <pc:sldMk cId="2757186511" sldId="2076137787"/>
            <ac:spMk id="3" creationId="{C4FD7866-825D-4CD8-8860-3B71F41AD629}"/>
          </ac:spMkLst>
        </pc:spChg>
        <pc:spChg chg="add del mod">
          <ac:chgData name="William Assaf" userId="6321aac1-eebf-4722-9b5c-a5ee2b217578" providerId="ADAL" clId="{616D109E-9CD4-4C27-A3FA-A72D28BC7F03}" dt="2021-02-16T01:27:10.444" v="46001" actId="478"/>
          <ac:spMkLst>
            <pc:docMk/>
            <pc:sldMk cId="2757186511" sldId="2076137787"/>
            <ac:spMk id="7" creationId="{F5EE22B2-AC11-47CA-B8F1-D52E85C69D59}"/>
          </ac:spMkLst>
        </pc:spChg>
        <pc:spChg chg="add del">
          <ac:chgData name="William Assaf" userId="6321aac1-eebf-4722-9b5c-a5ee2b217578" providerId="ADAL" clId="{616D109E-9CD4-4C27-A3FA-A72D28BC7F03}" dt="2021-02-16T01:27:08.399" v="46000" actId="478"/>
          <ac:spMkLst>
            <pc:docMk/>
            <pc:sldMk cId="2757186511" sldId="2076137787"/>
            <ac:spMk id="10" creationId="{42A4FC2C-047E-45A5-965D-8E1E3BF09BC6}"/>
          </ac:spMkLst>
        </pc:spChg>
        <pc:picChg chg="add del mod">
          <ac:chgData name="William Assaf" userId="6321aac1-eebf-4722-9b5c-a5ee2b217578" providerId="ADAL" clId="{616D109E-9CD4-4C27-A3FA-A72D28BC7F03}" dt="2021-02-08T17:37:02.382" v="12280" actId="478"/>
          <ac:picMkLst>
            <pc:docMk/>
            <pc:sldMk cId="2757186511" sldId="2076137787"/>
            <ac:picMk id="5" creationId="{299A2E31-F7B0-450F-B42A-17691B208C86}"/>
          </ac:picMkLst>
        </pc:picChg>
        <pc:picChg chg="add mod">
          <ac:chgData name="William Assaf" userId="6321aac1-eebf-4722-9b5c-a5ee2b217578" providerId="ADAL" clId="{616D109E-9CD4-4C27-A3FA-A72D28BC7F03}" dt="2021-02-08T17:37:29.055" v="12357" actId="962"/>
          <ac:picMkLst>
            <pc:docMk/>
            <pc:sldMk cId="2757186511" sldId="2076137787"/>
            <ac:picMk id="9" creationId="{5FC9A4D0-F442-482A-B40D-9D061DB5D7E2}"/>
          </ac:picMkLst>
        </pc:picChg>
      </pc:sldChg>
      <pc:sldChg chg="addSp modSp add mod modNotesTx">
        <pc:chgData name="William Assaf" userId="6321aac1-eebf-4722-9b5c-a5ee2b217578" providerId="ADAL" clId="{616D109E-9CD4-4C27-A3FA-A72D28BC7F03}" dt="2021-02-16T01:20:30.162" v="45877" actId="20577"/>
        <pc:sldMkLst>
          <pc:docMk/>
          <pc:sldMk cId="3930873415" sldId="2076137788"/>
        </pc:sldMkLst>
        <pc:spChg chg="add mod">
          <ac:chgData name="William Assaf" userId="6321aac1-eebf-4722-9b5c-a5ee2b217578" providerId="ADAL" clId="{616D109E-9CD4-4C27-A3FA-A72D28BC7F03}" dt="2021-02-16T01:20:30.162" v="45877" actId="20577"/>
          <ac:spMkLst>
            <pc:docMk/>
            <pc:sldMk cId="3930873415" sldId="2076137788"/>
            <ac:spMk id="2" creationId="{C46FC300-A9C6-4F75-9041-ED423E350798}"/>
          </ac:spMkLst>
        </pc:spChg>
        <pc:picChg chg="mod">
          <ac:chgData name="William Assaf" userId="6321aac1-eebf-4722-9b5c-a5ee2b217578" providerId="ADAL" clId="{616D109E-9CD4-4C27-A3FA-A72D28BC7F03}" dt="2021-02-08T17:37:39.114" v="12377" actId="962"/>
          <ac:picMkLst>
            <pc:docMk/>
            <pc:sldMk cId="3930873415" sldId="2076137788"/>
            <ac:picMk id="5" creationId="{299A2E31-F7B0-450F-B42A-17691B208C86}"/>
          </ac:picMkLst>
        </pc:picChg>
      </pc:sldChg>
      <pc:sldChg chg="addSp delSp modSp new mod setBg modNotesTx">
        <pc:chgData name="William Assaf" userId="6321aac1-eebf-4722-9b5c-a5ee2b217578" providerId="ADAL" clId="{616D109E-9CD4-4C27-A3FA-A72D28BC7F03}" dt="2021-02-16T01:29:30.262" v="46035" actId="1037"/>
        <pc:sldMkLst>
          <pc:docMk/>
          <pc:sldMk cId="3419342881" sldId="2076137789"/>
        </pc:sldMkLst>
        <pc:spChg chg="add mod">
          <ac:chgData name="William Assaf" userId="6321aac1-eebf-4722-9b5c-a5ee2b217578" providerId="ADAL" clId="{616D109E-9CD4-4C27-A3FA-A72D28BC7F03}" dt="2021-02-16T01:29:21.960" v="46030" actId="20577"/>
          <ac:spMkLst>
            <pc:docMk/>
            <pc:sldMk cId="3419342881" sldId="2076137789"/>
            <ac:spMk id="2" creationId="{11D58A32-72D4-41BD-9E4B-72985BF068CF}"/>
          </ac:spMkLst>
        </pc:spChg>
        <pc:spChg chg="del">
          <ac:chgData name="William Assaf" userId="6321aac1-eebf-4722-9b5c-a5ee2b217578" providerId="ADAL" clId="{616D109E-9CD4-4C27-A3FA-A72D28BC7F03}" dt="2021-02-08T17:46:22.046" v="13072" actId="26606"/>
          <ac:spMkLst>
            <pc:docMk/>
            <pc:sldMk cId="3419342881" sldId="2076137789"/>
            <ac:spMk id="2" creationId="{7C794C48-9D74-4348-BED6-548360609DD4}"/>
          </ac:spMkLst>
        </pc:spChg>
        <pc:spChg chg="del">
          <ac:chgData name="William Assaf" userId="6321aac1-eebf-4722-9b5c-a5ee2b217578" providerId="ADAL" clId="{616D109E-9CD4-4C27-A3FA-A72D28BC7F03}" dt="2021-02-08T17:46:22.046" v="13072" actId="26606"/>
          <ac:spMkLst>
            <pc:docMk/>
            <pc:sldMk cId="3419342881" sldId="2076137789"/>
            <ac:spMk id="3" creationId="{FBBA598A-976F-442E-8CE7-1B0BEC90BF3A}"/>
          </ac:spMkLst>
        </pc:spChg>
        <pc:spChg chg="add mod">
          <ac:chgData name="William Assaf" userId="6321aac1-eebf-4722-9b5c-a5ee2b217578" providerId="ADAL" clId="{616D109E-9CD4-4C27-A3FA-A72D28BC7F03}" dt="2021-02-08T21:02:23.519" v="24658" actId="208"/>
          <ac:spMkLst>
            <pc:docMk/>
            <pc:sldMk cId="3419342881" sldId="2076137789"/>
            <ac:spMk id="6" creationId="{3A2C958C-66B5-41BA-BB75-388F63CF8FE1}"/>
          </ac:spMkLst>
        </pc:spChg>
        <pc:spChg chg="add">
          <ac:chgData name="William Assaf" userId="6321aac1-eebf-4722-9b5c-a5ee2b217578" providerId="ADAL" clId="{616D109E-9CD4-4C27-A3FA-A72D28BC7F03}" dt="2021-02-08T17:46:22.046" v="13072" actId="26606"/>
          <ac:spMkLst>
            <pc:docMk/>
            <pc:sldMk cId="3419342881" sldId="2076137789"/>
            <ac:spMk id="10" creationId="{42A4FC2C-047E-45A5-965D-8E1E3BF09BC6}"/>
          </ac:spMkLst>
        </pc:spChg>
        <pc:picChg chg="add mod">
          <ac:chgData name="William Assaf" userId="6321aac1-eebf-4722-9b5c-a5ee2b217578" providerId="ADAL" clId="{616D109E-9CD4-4C27-A3FA-A72D28BC7F03}" dt="2021-02-16T01:29:30.262" v="46035" actId="1037"/>
          <ac:picMkLst>
            <pc:docMk/>
            <pc:sldMk cId="3419342881" sldId="2076137789"/>
            <ac:picMk id="5" creationId="{B74BCE6E-D8E4-42EC-A363-D09FDA3F79D6}"/>
          </ac:picMkLst>
        </pc:picChg>
        <pc:picChg chg="add del mod">
          <ac:chgData name="William Assaf" userId="6321aac1-eebf-4722-9b5c-a5ee2b217578" providerId="ADAL" clId="{616D109E-9CD4-4C27-A3FA-A72D28BC7F03}" dt="2021-02-10T01:50:25.777" v="26551" actId="478"/>
          <ac:picMkLst>
            <pc:docMk/>
            <pc:sldMk cId="3419342881" sldId="2076137789"/>
            <ac:picMk id="8" creationId="{1469C72B-A712-4E31-8FAA-69E865F1431E}"/>
          </ac:picMkLst>
        </pc:picChg>
      </pc:sldChg>
      <pc:sldChg chg="addSp delSp modSp add mod modNotesTx">
        <pc:chgData name="William Assaf" userId="6321aac1-eebf-4722-9b5c-a5ee2b217578" providerId="ADAL" clId="{616D109E-9CD4-4C27-A3FA-A72D28BC7F03}" dt="2021-02-16T01:29:10.200" v="46025" actId="1076"/>
        <pc:sldMkLst>
          <pc:docMk/>
          <pc:sldMk cId="3256734271" sldId="2076137790"/>
        </pc:sldMkLst>
        <pc:spChg chg="add mod">
          <ac:chgData name="William Assaf" userId="6321aac1-eebf-4722-9b5c-a5ee2b217578" providerId="ADAL" clId="{616D109E-9CD4-4C27-A3FA-A72D28BC7F03}" dt="2021-02-16T01:21:15.085" v="45931" actId="167"/>
          <ac:spMkLst>
            <pc:docMk/>
            <pc:sldMk cId="3256734271" sldId="2076137790"/>
            <ac:spMk id="2" creationId="{0EE71EC8-DE2F-47FB-BB1F-FC89A5395A96}"/>
          </ac:spMkLst>
        </pc:spChg>
        <pc:spChg chg="add del mod">
          <ac:chgData name="William Assaf" userId="6321aac1-eebf-4722-9b5c-a5ee2b217578" providerId="ADAL" clId="{616D109E-9CD4-4C27-A3FA-A72D28BC7F03}" dt="2021-02-08T17:49:45.443" v="13609" actId="478"/>
          <ac:spMkLst>
            <pc:docMk/>
            <pc:sldMk cId="3256734271" sldId="2076137790"/>
            <ac:spMk id="3" creationId="{6AE33333-5E81-42B2-9606-8F346D38EF39}"/>
          </ac:spMkLst>
        </pc:spChg>
        <pc:spChg chg="mod">
          <ac:chgData name="William Assaf" userId="6321aac1-eebf-4722-9b5c-a5ee2b217578" providerId="ADAL" clId="{616D109E-9CD4-4C27-A3FA-A72D28BC7F03}" dt="2021-02-10T01:32:45.920" v="24933" actId="14100"/>
          <ac:spMkLst>
            <pc:docMk/>
            <pc:sldMk cId="3256734271" sldId="2076137790"/>
            <ac:spMk id="6" creationId="{3A2C958C-66B5-41BA-BB75-388F63CF8FE1}"/>
          </ac:spMkLst>
        </pc:spChg>
        <pc:picChg chg="del">
          <ac:chgData name="William Assaf" userId="6321aac1-eebf-4722-9b5c-a5ee2b217578" providerId="ADAL" clId="{616D109E-9CD4-4C27-A3FA-A72D28BC7F03}" dt="2021-02-08T17:49:37.131" v="13606" actId="478"/>
          <ac:picMkLst>
            <pc:docMk/>
            <pc:sldMk cId="3256734271" sldId="2076137790"/>
            <ac:picMk id="5" creationId="{B74BCE6E-D8E4-42EC-A363-D09FDA3F79D6}"/>
          </ac:picMkLst>
        </pc:picChg>
        <pc:picChg chg="add del mod ord">
          <ac:chgData name="William Assaf" userId="6321aac1-eebf-4722-9b5c-a5ee2b217578" providerId="ADAL" clId="{616D109E-9CD4-4C27-A3FA-A72D28BC7F03}" dt="2021-02-10T01:31:32.062" v="24914" actId="478"/>
          <ac:picMkLst>
            <pc:docMk/>
            <pc:sldMk cId="3256734271" sldId="2076137790"/>
            <ac:picMk id="7" creationId="{33CC808B-6959-4067-97BE-CA41C1701F42}"/>
          </ac:picMkLst>
        </pc:picChg>
        <pc:picChg chg="add mod ord">
          <ac:chgData name="William Assaf" userId="6321aac1-eebf-4722-9b5c-a5ee2b217578" providerId="ADAL" clId="{616D109E-9CD4-4C27-A3FA-A72D28BC7F03}" dt="2021-02-16T01:29:10.200" v="46025" actId="1076"/>
          <ac:picMkLst>
            <pc:docMk/>
            <pc:sldMk cId="3256734271" sldId="2076137790"/>
            <ac:picMk id="9" creationId="{FC2C1E02-1AC9-4E37-9D3C-8F9BB95FAE0C}"/>
          </ac:picMkLst>
        </pc:picChg>
      </pc:sldChg>
      <pc:sldChg chg="addSp delSp modSp add mod modTransition modNotesTx">
        <pc:chgData name="William Assaf" userId="6321aac1-eebf-4722-9b5c-a5ee2b217578" providerId="ADAL" clId="{616D109E-9CD4-4C27-A3FA-A72D28BC7F03}" dt="2021-02-16T01:29:02.483" v="46023" actId="1076"/>
        <pc:sldMkLst>
          <pc:docMk/>
          <pc:sldMk cId="2590291113" sldId="2076137791"/>
        </pc:sldMkLst>
        <pc:spChg chg="add mod">
          <ac:chgData name="William Assaf" userId="6321aac1-eebf-4722-9b5c-a5ee2b217578" providerId="ADAL" clId="{616D109E-9CD4-4C27-A3FA-A72D28BC7F03}" dt="2021-02-16T01:21:24.572" v="45941" actId="167"/>
          <ac:spMkLst>
            <pc:docMk/>
            <pc:sldMk cId="2590291113" sldId="2076137791"/>
            <ac:spMk id="2" creationId="{196B3B1B-886E-43F5-853D-4B39F812A3A0}"/>
          </ac:spMkLst>
        </pc:spChg>
        <pc:spChg chg="mod">
          <ac:chgData name="William Assaf" userId="6321aac1-eebf-4722-9b5c-a5ee2b217578" providerId="ADAL" clId="{616D109E-9CD4-4C27-A3FA-A72D28BC7F03}" dt="2021-02-10T01:35:37.164" v="25620" actId="14100"/>
          <ac:spMkLst>
            <pc:docMk/>
            <pc:sldMk cId="2590291113" sldId="2076137791"/>
            <ac:spMk id="6" creationId="{3A2C958C-66B5-41BA-BB75-388F63CF8FE1}"/>
          </ac:spMkLst>
        </pc:spChg>
        <pc:picChg chg="add del mod">
          <ac:chgData name="William Assaf" userId="6321aac1-eebf-4722-9b5c-a5ee2b217578" providerId="ADAL" clId="{616D109E-9CD4-4C27-A3FA-A72D28BC7F03}" dt="2021-02-08T18:56:43.222" v="14116" actId="478"/>
          <ac:picMkLst>
            <pc:docMk/>
            <pc:sldMk cId="2590291113" sldId="2076137791"/>
            <ac:picMk id="3" creationId="{DA86A5BB-0ABE-4DEA-B8FE-5FA8C5CFC5C1}"/>
          </ac:picMkLst>
        </pc:picChg>
        <pc:picChg chg="add del mod ord">
          <ac:chgData name="William Assaf" userId="6321aac1-eebf-4722-9b5c-a5ee2b217578" providerId="ADAL" clId="{616D109E-9CD4-4C27-A3FA-A72D28BC7F03}" dt="2021-02-10T01:31:34.076" v="24915" actId="478"/>
          <ac:picMkLst>
            <pc:docMk/>
            <pc:sldMk cId="2590291113" sldId="2076137791"/>
            <ac:picMk id="5" creationId="{0DF8ADC3-1690-450F-ABCB-00FC5FC07FC2}"/>
          </ac:picMkLst>
        </pc:picChg>
        <pc:picChg chg="del">
          <ac:chgData name="William Assaf" userId="6321aac1-eebf-4722-9b5c-a5ee2b217578" providerId="ADAL" clId="{616D109E-9CD4-4C27-A3FA-A72D28BC7F03}" dt="2021-02-08T18:56:10.644" v="14112" actId="478"/>
          <ac:picMkLst>
            <pc:docMk/>
            <pc:sldMk cId="2590291113" sldId="2076137791"/>
            <ac:picMk id="7" creationId="{33CC808B-6959-4067-97BE-CA41C1701F42}"/>
          </ac:picMkLst>
        </pc:picChg>
        <pc:picChg chg="add del mod">
          <ac:chgData name="William Assaf" userId="6321aac1-eebf-4722-9b5c-a5ee2b217578" providerId="ADAL" clId="{616D109E-9CD4-4C27-A3FA-A72D28BC7F03}" dt="2021-02-08T19:03:40.453" v="15463" actId="21"/>
          <ac:picMkLst>
            <pc:docMk/>
            <pc:sldMk cId="2590291113" sldId="2076137791"/>
            <ac:picMk id="8" creationId="{9AB7E40D-2CE8-4540-9C6A-F69F39AB622E}"/>
          </ac:picMkLst>
        </pc:picChg>
        <pc:picChg chg="add del mod ord modCrop">
          <ac:chgData name="William Assaf" userId="6321aac1-eebf-4722-9b5c-a5ee2b217578" providerId="ADAL" clId="{616D109E-9CD4-4C27-A3FA-A72D28BC7F03}" dt="2021-02-10T01:34:24.079" v="25410" actId="478"/>
          <ac:picMkLst>
            <pc:docMk/>
            <pc:sldMk cId="2590291113" sldId="2076137791"/>
            <ac:picMk id="12" creationId="{E146891C-A2F8-4E96-8124-BEF8A70B8A06}"/>
          </ac:picMkLst>
        </pc:picChg>
        <pc:picChg chg="add mod ord">
          <ac:chgData name="William Assaf" userId="6321aac1-eebf-4722-9b5c-a5ee2b217578" providerId="ADAL" clId="{616D109E-9CD4-4C27-A3FA-A72D28BC7F03}" dt="2021-02-16T01:29:02.483" v="46023" actId="1076"/>
          <ac:picMkLst>
            <pc:docMk/>
            <pc:sldMk cId="2590291113" sldId="2076137791"/>
            <ac:picMk id="14" creationId="{E3AF6507-A6F1-43ED-8E4B-FE08E04E5726}"/>
          </ac:picMkLst>
        </pc:picChg>
      </pc:sldChg>
      <pc:sldChg chg="add del modAnim modNotesTx">
        <pc:chgData name="William Assaf" userId="6321aac1-eebf-4722-9b5c-a5ee2b217578" providerId="ADAL" clId="{616D109E-9CD4-4C27-A3FA-A72D28BC7F03}" dt="2021-02-08T19:11:25.169" v="15657" actId="2696"/>
        <pc:sldMkLst>
          <pc:docMk/>
          <pc:sldMk cId="3744082897" sldId="2076137792"/>
        </pc:sldMkLst>
      </pc:sldChg>
      <pc:sldChg chg="delSp modSp add del mod delAnim modAnim modNotesTx">
        <pc:chgData name="William Assaf" userId="6321aac1-eebf-4722-9b5c-a5ee2b217578" providerId="ADAL" clId="{616D109E-9CD4-4C27-A3FA-A72D28BC7F03}" dt="2021-02-15T20:47:14.134" v="32378" actId="2696"/>
        <pc:sldMkLst>
          <pc:docMk/>
          <pc:sldMk cId="350013745" sldId="2076137793"/>
        </pc:sldMkLst>
        <pc:spChg chg="mod">
          <ac:chgData name="William Assaf" userId="6321aac1-eebf-4722-9b5c-a5ee2b217578" providerId="ADAL" clId="{616D109E-9CD4-4C27-A3FA-A72D28BC7F03}" dt="2021-02-08T20:28:10.906" v="19569" actId="20577"/>
          <ac:spMkLst>
            <pc:docMk/>
            <pc:sldMk cId="350013745" sldId="2076137793"/>
            <ac:spMk id="2" creationId="{718F8ADF-9F01-4631-8916-D8D1D7B415DA}"/>
          </ac:spMkLst>
        </pc:spChg>
        <pc:spChg chg="mod">
          <ac:chgData name="William Assaf" userId="6321aac1-eebf-4722-9b5c-a5ee2b217578" providerId="ADAL" clId="{616D109E-9CD4-4C27-A3FA-A72D28BC7F03}" dt="2021-02-10T01:36:29.423" v="25653" actId="6549"/>
          <ac:spMkLst>
            <pc:docMk/>
            <pc:sldMk cId="350013745" sldId="2076137793"/>
            <ac:spMk id="3" creationId="{2242DB7E-1B8A-4445-9AF2-CAD1C1B6BDA1}"/>
          </ac:spMkLst>
        </pc:spChg>
        <pc:spChg chg="del mod">
          <ac:chgData name="William Assaf" userId="6321aac1-eebf-4722-9b5c-a5ee2b217578" providerId="ADAL" clId="{616D109E-9CD4-4C27-A3FA-A72D28BC7F03}" dt="2021-02-10T01:37:40.899" v="25672" actId="478"/>
          <ac:spMkLst>
            <pc:docMk/>
            <pc:sldMk cId="350013745" sldId="2076137793"/>
            <ac:spMk id="13" creationId="{496138A7-77C5-4DC5-89DE-FAACC83F1981}"/>
          </ac:spMkLst>
        </pc:spChg>
        <pc:picChg chg="del">
          <ac:chgData name="William Assaf" userId="6321aac1-eebf-4722-9b5c-a5ee2b217578" providerId="ADAL" clId="{616D109E-9CD4-4C27-A3FA-A72D28BC7F03}" dt="2021-02-08T19:20:39.356" v="16004" actId="478"/>
          <ac:picMkLst>
            <pc:docMk/>
            <pc:sldMk cId="350013745" sldId="2076137793"/>
            <ac:picMk id="4" creationId="{DFE7CACD-11B7-4E3E-AFCA-33F7BF4E3AC3}"/>
          </ac:picMkLst>
        </pc:picChg>
        <pc:picChg chg="mod">
          <ac:chgData name="William Assaf" userId="6321aac1-eebf-4722-9b5c-a5ee2b217578" providerId="ADAL" clId="{616D109E-9CD4-4C27-A3FA-A72D28BC7F03}" dt="2021-02-10T01:36:47.781" v="25657" actId="14100"/>
          <ac:picMkLst>
            <pc:docMk/>
            <pc:sldMk cId="350013745" sldId="2076137793"/>
            <ac:picMk id="7" creationId="{2897B73C-646D-4C8A-A2FE-09A115999CB6}"/>
          </ac:picMkLst>
        </pc:picChg>
        <pc:picChg chg="mod">
          <ac:chgData name="William Assaf" userId="6321aac1-eebf-4722-9b5c-a5ee2b217578" providerId="ADAL" clId="{616D109E-9CD4-4C27-A3FA-A72D28BC7F03}" dt="2021-02-10T01:36:51.042" v="25659" actId="1036"/>
          <ac:picMkLst>
            <pc:docMk/>
            <pc:sldMk cId="350013745" sldId="2076137793"/>
            <ac:picMk id="11" creationId="{9DEE7DA5-197B-4469-ADF8-946AED9D80A2}"/>
          </ac:picMkLst>
        </pc:picChg>
      </pc:sldChg>
      <pc:sldChg chg="addSp delSp modSp add mod delAnim modAnim modNotesTx">
        <pc:chgData name="William Assaf" userId="6321aac1-eebf-4722-9b5c-a5ee2b217578" providerId="ADAL" clId="{616D109E-9CD4-4C27-A3FA-A72D28BC7F03}" dt="2021-02-16T01:19:35.777" v="45805" actId="962"/>
        <pc:sldMkLst>
          <pc:docMk/>
          <pc:sldMk cId="543611838" sldId="2076137794"/>
        </pc:sldMkLst>
        <pc:spChg chg="mod">
          <ac:chgData name="William Assaf" userId="6321aac1-eebf-4722-9b5c-a5ee2b217578" providerId="ADAL" clId="{616D109E-9CD4-4C27-A3FA-A72D28BC7F03}" dt="2021-02-15T23:22:45.493" v="35947" actId="20577"/>
          <ac:spMkLst>
            <pc:docMk/>
            <pc:sldMk cId="543611838" sldId="2076137794"/>
            <ac:spMk id="2" creationId="{718F8ADF-9F01-4631-8916-D8D1D7B415DA}"/>
          </ac:spMkLst>
        </pc:spChg>
        <pc:spChg chg="del mod">
          <ac:chgData name="William Assaf" userId="6321aac1-eebf-4722-9b5c-a5ee2b217578" providerId="ADAL" clId="{616D109E-9CD4-4C27-A3FA-A72D28BC7F03}" dt="2021-02-15T23:22:12.978" v="35940" actId="478"/>
          <ac:spMkLst>
            <pc:docMk/>
            <pc:sldMk cId="543611838" sldId="2076137794"/>
            <ac:spMk id="3" creationId="{2242DB7E-1B8A-4445-9AF2-CAD1C1B6BDA1}"/>
          </ac:spMkLst>
        </pc:spChg>
        <pc:spChg chg="del">
          <ac:chgData name="William Assaf" userId="6321aac1-eebf-4722-9b5c-a5ee2b217578" providerId="ADAL" clId="{616D109E-9CD4-4C27-A3FA-A72D28BC7F03}" dt="2021-02-08T19:20:27.530" v="15973" actId="478"/>
          <ac:spMkLst>
            <pc:docMk/>
            <pc:sldMk cId="543611838" sldId="2076137794"/>
            <ac:spMk id="13" creationId="{496138A7-77C5-4DC5-89DE-FAACC83F1981}"/>
          </ac:spMkLst>
        </pc:spChg>
        <pc:picChg chg="del">
          <ac:chgData name="William Assaf" userId="6321aac1-eebf-4722-9b5c-a5ee2b217578" providerId="ADAL" clId="{616D109E-9CD4-4C27-A3FA-A72D28BC7F03}" dt="2021-02-08T19:20:35.160" v="16003" actId="478"/>
          <ac:picMkLst>
            <pc:docMk/>
            <pc:sldMk cId="543611838" sldId="2076137794"/>
            <ac:picMk id="4" creationId="{DFE7CACD-11B7-4E3E-AFCA-33F7BF4E3AC3}"/>
          </ac:picMkLst>
        </pc:picChg>
        <pc:picChg chg="add mod">
          <ac:chgData name="William Assaf" userId="6321aac1-eebf-4722-9b5c-a5ee2b217578" providerId="ADAL" clId="{616D109E-9CD4-4C27-A3FA-A72D28BC7F03}" dt="2021-02-16T01:19:12.897" v="45649" actId="962"/>
          <ac:picMkLst>
            <pc:docMk/>
            <pc:sldMk cId="543611838" sldId="2076137794"/>
            <ac:picMk id="5" creationId="{857B9E89-AAD3-44E4-8620-FAC395BCBCF9}"/>
          </ac:picMkLst>
        </pc:picChg>
        <pc:picChg chg="add del mod">
          <ac:chgData name="William Assaf" userId="6321aac1-eebf-4722-9b5c-a5ee2b217578" providerId="ADAL" clId="{616D109E-9CD4-4C27-A3FA-A72D28BC7F03}" dt="2021-02-15T22:32:07.957" v="35926" actId="478"/>
          <ac:picMkLst>
            <pc:docMk/>
            <pc:sldMk cId="543611838" sldId="2076137794"/>
            <ac:picMk id="6" creationId="{0444C00F-38EB-4733-8FF7-92ECE2172BB4}"/>
          </ac:picMkLst>
        </pc:picChg>
        <pc:picChg chg="del">
          <ac:chgData name="William Assaf" userId="6321aac1-eebf-4722-9b5c-a5ee2b217578" providerId="ADAL" clId="{616D109E-9CD4-4C27-A3FA-A72D28BC7F03}" dt="2021-02-08T19:20:26.554" v="15971" actId="478"/>
          <ac:picMkLst>
            <pc:docMk/>
            <pc:sldMk cId="543611838" sldId="2076137794"/>
            <ac:picMk id="7" creationId="{2897B73C-646D-4C8A-A2FE-09A115999CB6}"/>
          </ac:picMkLst>
        </pc:picChg>
        <pc:picChg chg="add mod modCrop">
          <ac:chgData name="William Assaf" userId="6321aac1-eebf-4722-9b5c-a5ee2b217578" providerId="ADAL" clId="{616D109E-9CD4-4C27-A3FA-A72D28BC7F03}" dt="2021-02-16T01:19:35.777" v="45805" actId="962"/>
          <ac:picMkLst>
            <pc:docMk/>
            <pc:sldMk cId="543611838" sldId="2076137794"/>
            <ac:picMk id="8" creationId="{3A09651E-F707-4693-974C-A5F991A00C66}"/>
          </ac:picMkLst>
        </pc:picChg>
        <pc:picChg chg="add del mod">
          <ac:chgData name="William Assaf" userId="6321aac1-eebf-4722-9b5c-a5ee2b217578" providerId="ADAL" clId="{616D109E-9CD4-4C27-A3FA-A72D28BC7F03}" dt="2021-02-15T22:32:08.321" v="35927" actId="478"/>
          <ac:picMkLst>
            <pc:docMk/>
            <pc:sldMk cId="543611838" sldId="2076137794"/>
            <ac:picMk id="9" creationId="{79B12618-9AA4-4F5D-970B-2BF39D1C627A}"/>
          </ac:picMkLst>
        </pc:picChg>
        <pc:picChg chg="del">
          <ac:chgData name="William Assaf" userId="6321aac1-eebf-4722-9b5c-a5ee2b217578" providerId="ADAL" clId="{616D109E-9CD4-4C27-A3FA-A72D28BC7F03}" dt="2021-02-08T19:20:26.937" v="15972" actId="478"/>
          <ac:picMkLst>
            <pc:docMk/>
            <pc:sldMk cId="543611838" sldId="2076137794"/>
            <ac:picMk id="11" creationId="{9DEE7DA5-197B-4469-ADF8-946AED9D80A2}"/>
          </ac:picMkLst>
        </pc:picChg>
      </pc:sldChg>
      <pc:sldChg chg="delSp modSp add mod ord delAnim modAnim modNotesTx">
        <pc:chgData name="William Assaf" userId="6321aac1-eebf-4722-9b5c-a5ee2b217578" providerId="ADAL" clId="{616D109E-9CD4-4C27-A3FA-A72D28BC7F03}" dt="2021-02-15T20:42:28.771" v="32131" actId="403"/>
        <pc:sldMkLst>
          <pc:docMk/>
          <pc:sldMk cId="3319778140" sldId="2076137795"/>
        </pc:sldMkLst>
        <pc:spChg chg="mod">
          <ac:chgData name="William Assaf" userId="6321aac1-eebf-4722-9b5c-a5ee2b217578" providerId="ADAL" clId="{616D109E-9CD4-4C27-A3FA-A72D28BC7F03}" dt="2021-02-08T20:23:33.182" v="18661" actId="20577"/>
          <ac:spMkLst>
            <pc:docMk/>
            <pc:sldMk cId="3319778140" sldId="2076137795"/>
            <ac:spMk id="2" creationId="{718F8ADF-9F01-4631-8916-D8D1D7B415DA}"/>
          </ac:spMkLst>
        </pc:spChg>
        <pc:spChg chg="mod">
          <ac:chgData name="William Assaf" userId="6321aac1-eebf-4722-9b5c-a5ee2b217578" providerId="ADAL" clId="{616D109E-9CD4-4C27-A3FA-A72D28BC7F03}" dt="2021-02-15T20:42:28.771" v="32131" actId="403"/>
          <ac:spMkLst>
            <pc:docMk/>
            <pc:sldMk cId="3319778140" sldId="2076137795"/>
            <ac:spMk id="3" creationId="{2242DB7E-1B8A-4445-9AF2-CAD1C1B6BDA1}"/>
          </ac:spMkLst>
        </pc:spChg>
        <pc:spChg chg="del">
          <ac:chgData name="William Assaf" userId="6321aac1-eebf-4722-9b5c-a5ee2b217578" providerId="ADAL" clId="{616D109E-9CD4-4C27-A3FA-A72D28BC7F03}" dt="2021-02-08T20:19:56.439" v="17715" actId="478"/>
          <ac:spMkLst>
            <pc:docMk/>
            <pc:sldMk cId="3319778140" sldId="2076137795"/>
            <ac:spMk id="5" creationId="{72042D97-6BCD-41BA-89E3-A2F802B3F57A}"/>
          </ac:spMkLst>
        </pc:spChg>
        <pc:picChg chg="del">
          <ac:chgData name="William Assaf" userId="6321aac1-eebf-4722-9b5c-a5ee2b217578" providerId="ADAL" clId="{616D109E-9CD4-4C27-A3FA-A72D28BC7F03}" dt="2021-02-08T20:19:56.439" v="17715" actId="478"/>
          <ac:picMkLst>
            <pc:docMk/>
            <pc:sldMk cId="3319778140" sldId="2076137795"/>
            <ac:picMk id="4" creationId="{8550AF64-A5AC-48C5-BB24-E0524541367B}"/>
          </ac:picMkLst>
        </pc:picChg>
        <pc:picChg chg="del">
          <ac:chgData name="William Assaf" userId="6321aac1-eebf-4722-9b5c-a5ee2b217578" providerId="ADAL" clId="{616D109E-9CD4-4C27-A3FA-A72D28BC7F03}" dt="2021-02-08T20:20:00.985" v="17724" actId="478"/>
          <ac:picMkLst>
            <pc:docMk/>
            <pc:sldMk cId="3319778140" sldId="2076137795"/>
            <ac:picMk id="6" creationId="{258C5725-C459-4555-A83C-A114EDC830B7}"/>
          </ac:picMkLst>
        </pc:picChg>
      </pc:sldChg>
      <pc:sldChg chg="addSp delSp modSp add mod modNotesTx">
        <pc:chgData name="William Assaf" userId="6321aac1-eebf-4722-9b5c-a5ee2b217578" providerId="ADAL" clId="{616D109E-9CD4-4C27-A3FA-A72D28BC7F03}" dt="2021-02-16T01:29:53.898" v="46145" actId="962"/>
        <pc:sldMkLst>
          <pc:docMk/>
          <pc:sldMk cId="829135761" sldId="2076137796"/>
        </pc:sldMkLst>
        <pc:spChg chg="add mod ord">
          <ac:chgData name="William Assaf" userId="6321aac1-eebf-4722-9b5c-a5ee2b217578" providerId="ADAL" clId="{616D109E-9CD4-4C27-A3FA-A72D28BC7F03}" dt="2021-02-16T01:27:22.089" v="46003" actId="13244"/>
          <ac:spMkLst>
            <pc:docMk/>
            <pc:sldMk cId="829135761" sldId="2076137796"/>
            <ac:spMk id="2" creationId="{F8BF8EC7-8E8E-4499-B1D7-10286695103D}"/>
          </ac:spMkLst>
        </pc:spChg>
        <pc:spChg chg="add del mod">
          <ac:chgData name="William Assaf" userId="6321aac1-eebf-4722-9b5c-a5ee2b217578" providerId="ADAL" clId="{616D109E-9CD4-4C27-A3FA-A72D28BC7F03}" dt="2021-02-10T01:26:37.444" v="24796" actId="931"/>
          <ac:spMkLst>
            <pc:docMk/>
            <pc:sldMk cId="829135761" sldId="2076137796"/>
            <ac:spMk id="3" creationId="{6DC64AE8-A3E1-4FAB-B9FF-DC4087D3221B}"/>
          </ac:spMkLst>
        </pc:spChg>
        <pc:spChg chg="add del">
          <ac:chgData name="William Assaf" userId="6321aac1-eebf-4722-9b5c-a5ee2b217578" providerId="ADAL" clId="{616D109E-9CD4-4C27-A3FA-A72D28BC7F03}" dt="2021-02-16T01:27:15.992" v="46002" actId="478"/>
          <ac:spMkLst>
            <pc:docMk/>
            <pc:sldMk cId="829135761" sldId="2076137796"/>
            <ac:spMk id="10" creationId="{42A4FC2C-047E-45A5-965D-8E1E3BF09BC6}"/>
          </ac:spMkLst>
        </pc:spChg>
        <pc:spChg chg="add del">
          <ac:chgData name="William Assaf" userId="6321aac1-eebf-4722-9b5c-a5ee2b217578" providerId="ADAL" clId="{616D109E-9CD4-4C27-A3FA-A72D28BC7F03}" dt="2021-02-10T01:27:55.796" v="24913" actId="26606"/>
          <ac:spMkLst>
            <pc:docMk/>
            <pc:sldMk cId="829135761" sldId="2076137796"/>
            <ac:spMk id="15" creationId="{32BC26D8-82FB-445E-AA49-62A77D7C1EE0}"/>
          </ac:spMkLst>
        </pc:spChg>
        <pc:spChg chg="add del">
          <ac:chgData name="William Assaf" userId="6321aac1-eebf-4722-9b5c-a5ee2b217578" providerId="ADAL" clId="{616D109E-9CD4-4C27-A3FA-A72D28BC7F03}" dt="2021-02-10T01:27:55.796" v="24913" actId="26606"/>
          <ac:spMkLst>
            <pc:docMk/>
            <pc:sldMk cId="829135761" sldId="2076137796"/>
            <ac:spMk id="17" creationId="{CB44330D-EA18-4254-AA95-EB49948539B8}"/>
          </ac:spMkLst>
        </pc:spChg>
        <pc:picChg chg="del">
          <ac:chgData name="William Assaf" userId="6321aac1-eebf-4722-9b5c-a5ee2b217578" providerId="ADAL" clId="{616D109E-9CD4-4C27-A3FA-A72D28BC7F03}" dt="2021-02-10T01:26:31.884" v="24795" actId="478"/>
          <ac:picMkLst>
            <pc:docMk/>
            <pc:sldMk cId="829135761" sldId="2076137796"/>
            <ac:picMk id="5" creationId="{299A2E31-F7B0-450F-B42A-17691B208C86}"/>
          </ac:picMkLst>
        </pc:picChg>
        <pc:picChg chg="add mod">
          <ac:chgData name="William Assaf" userId="6321aac1-eebf-4722-9b5c-a5ee2b217578" providerId="ADAL" clId="{616D109E-9CD4-4C27-A3FA-A72D28BC7F03}" dt="2021-02-16T01:29:53.898" v="46145" actId="962"/>
          <ac:picMkLst>
            <pc:docMk/>
            <pc:sldMk cId="829135761" sldId="2076137796"/>
            <ac:picMk id="6" creationId="{515E3CD1-E4A2-4F04-9DAF-143AFB4CEC88}"/>
          </ac:picMkLst>
        </pc:picChg>
      </pc:sldChg>
      <pc:sldChg chg="addSp delSp modSp add del mod ord delAnim modAnim modNotesTx">
        <pc:chgData name="William Assaf" userId="6321aac1-eebf-4722-9b5c-a5ee2b217578" providerId="ADAL" clId="{616D109E-9CD4-4C27-A3FA-A72D28BC7F03}" dt="2021-02-16T01:25:33.224" v="45980" actId="13244"/>
        <pc:sldMkLst>
          <pc:docMk/>
          <pc:sldMk cId="877923447" sldId="2076137797"/>
        </pc:sldMkLst>
        <pc:spChg chg="mod ord">
          <ac:chgData name="William Assaf" userId="6321aac1-eebf-4722-9b5c-a5ee2b217578" providerId="ADAL" clId="{616D109E-9CD4-4C27-A3FA-A72D28BC7F03}" dt="2021-02-16T01:25:33.224" v="45980" actId="13244"/>
          <ac:spMkLst>
            <pc:docMk/>
            <pc:sldMk cId="877923447" sldId="2076137797"/>
            <ac:spMk id="2" creationId="{718F8ADF-9F01-4631-8916-D8D1D7B415DA}"/>
          </ac:spMkLst>
        </pc:spChg>
        <pc:spChg chg="del mod">
          <ac:chgData name="William Assaf" userId="6321aac1-eebf-4722-9b5c-a5ee2b217578" providerId="ADAL" clId="{616D109E-9CD4-4C27-A3FA-A72D28BC7F03}" dt="2021-02-15T20:03:03.816" v="27537" actId="478"/>
          <ac:spMkLst>
            <pc:docMk/>
            <pc:sldMk cId="877923447" sldId="2076137797"/>
            <ac:spMk id="3" creationId="{2242DB7E-1B8A-4445-9AF2-CAD1C1B6BDA1}"/>
          </ac:spMkLst>
        </pc:spChg>
        <pc:spChg chg="del">
          <ac:chgData name="William Assaf" userId="6321aac1-eebf-4722-9b5c-a5ee2b217578" providerId="ADAL" clId="{616D109E-9CD4-4C27-A3FA-A72D28BC7F03}" dt="2021-02-15T20:27:33.340" v="30650" actId="478"/>
          <ac:spMkLst>
            <pc:docMk/>
            <pc:sldMk cId="877923447" sldId="2076137797"/>
            <ac:spMk id="5" creationId="{36B073ED-9C0A-4A08-9573-B3FF71850175}"/>
          </ac:spMkLst>
        </pc:spChg>
        <pc:spChg chg="add del mod">
          <ac:chgData name="William Assaf" userId="6321aac1-eebf-4722-9b5c-a5ee2b217578" providerId="ADAL" clId="{616D109E-9CD4-4C27-A3FA-A72D28BC7F03}" dt="2021-02-15T20:27:33.340" v="30650" actId="478"/>
          <ac:spMkLst>
            <pc:docMk/>
            <pc:sldMk cId="877923447" sldId="2076137797"/>
            <ac:spMk id="8" creationId="{01EB907C-0B21-4070-94C4-546439ED1CD0}"/>
          </ac:spMkLst>
        </pc:spChg>
        <pc:spChg chg="add del mod">
          <ac:chgData name="William Assaf" userId="6321aac1-eebf-4722-9b5c-a5ee2b217578" providerId="ADAL" clId="{616D109E-9CD4-4C27-A3FA-A72D28BC7F03}" dt="2021-02-15T20:27:33.340" v="30650" actId="478"/>
          <ac:spMkLst>
            <pc:docMk/>
            <pc:sldMk cId="877923447" sldId="2076137797"/>
            <ac:spMk id="10" creationId="{98E7985F-F957-4347-B50D-AF3413362303}"/>
          </ac:spMkLst>
        </pc:spChg>
        <pc:spChg chg="add del mod">
          <ac:chgData name="William Assaf" userId="6321aac1-eebf-4722-9b5c-a5ee2b217578" providerId="ADAL" clId="{616D109E-9CD4-4C27-A3FA-A72D28BC7F03}" dt="2021-02-15T20:27:33.340" v="30650" actId="478"/>
          <ac:spMkLst>
            <pc:docMk/>
            <pc:sldMk cId="877923447" sldId="2076137797"/>
            <ac:spMk id="12" creationId="{49A7A383-EB45-4318-83D4-738F92777AC4}"/>
          </ac:spMkLst>
        </pc:spChg>
        <pc:spChg chg="add del mod">
          <ac:chgData name="William Assaf" userId="6321aac1-eebf-4722-9b5c-a5ee2b217578" providerId="ADAL" clId="{616D109E-9CD4-4C27-A3FA-A72D28BC7F03}" dt="2021-02-15T20:27:33.340" v="30650" actId="478"/>
          <ac:spMkLst>
            <pc:docMk/>
            <pc:sldMk cId="877923447" sldId="2076137797"/>
            <ac:spMk id="13" creationId="{5C7B000D-00E7-4351-ADD3-365012539C6E}"/>
          </ac:spMkLst>
        </pc:spChg>
        <pc:spChg chg="add del mod">
          <ac:chgData name="William Assaf" userId="6321aac1-eebf-4722-9b5c-a5ee2b217578" providerId="ADAL" clId="{616D109E-9CD4-4C27-A3FA-A72D28BC7F03}" dt="2021-02-15T20:27:33.340" v="30650" actId="478"/>
          <ac:spMkLst>
            <pc:docMk/>
            <pc:sldMk cId="877923447" sldId="2076137797"/>
            <ac:spMk id="15" creationId="{AD3E750A-6172-4409-91E6-8703A0D4576F}"/>
          </ac:spMkLst>
        </pc:spChg>
        <pc:spChg chg="add del mod">
          <ac:chgData name="William Assaf" userId="6321aac1-eebf-4722-9b5c-a5ee2b217578" providerId="ADAL" clId="{616D109E-9CD4-4C27-A3FA-A72D28BC7F03}" dt="2021-02-15T20:27:33.340" v="30650" actId="478"/>
          <ac:spMkLst>
            <pc:docMk/>
            <pc:sldMk cId="877923447" sldId="2076137797"/>
            <ac:spMk id="19" creationId="{ED7C434B-AD4E-487B-BC81-934360E62E1E}"/>
          </ac:spMkLst>
        </pc:spChg>
        <pc:spChg chg="add del mod">
          <ac:chgData name="William Assaf" userId="6321aac1-eebf-4722-9b5c-a5ee2b217578" providerId="ADAL" clId="{616D109E-9CD4-4C27-A3FA-A72D28BC7F03}" dt="2021-02-15T20:27:33.340" v="30650" actId="478"/>
          <ac:spMkLst>
            <pc:docMk/>
            <pc:sldMk cId="877923447" sldId="2076137797"/>
            <ac:spMk id="23" creationId="{A648B277-EC30-4F57-BB67-125071FF9A99}"/>
          </ac:spMkLst>
        </pc:spChg>
        <pc:spChg chg="add del mod">
          <ac:chgData name="William Assaf" userId="6321aac1-eebf-4722-9b5c-a5ee2b217578" providerId="ADAL" clId="{616D109E-9CD4-4C27-A3FA-A72D28BC7F03}" dt="2021-02-15T20:27:33.340" v="30650" actId="478"/>
          <ac:spMkLst>
            <pc:docMk/>
            <pc:sldMk cId="877923447" sldId="2076137797"/>
            <ac:spMk id="27" creationId="{1CF91AE2-30E4-4DA1-9DA3-C7C893305DFE}"/>
          </ac:spMkLst>
        </pc:spChg>
        <pc:picChg chg="add mod ord">
          <ac:chgData name="William Assaf" userId="6321aac1-eebf-4722-9b5c-a5ee2b217578" providerId="ADAL" clId="{616D109E-9CD4-4C27-A3FA-A72D28BC7F03}" dt="2021-02-15T20:35:32.131" v="31885" actId="962"/>
          <ac:picMkLst>
            <pc:docMk/>
            <pc:sldMk cId="877923447" sldId="2076137797"/>
            <ac:picMk id="7" creationId="{D45AE47A-FA2C-4694-AC9A-245271C48A5D}"/>
          </ac:picMkLst>
        </pc:picChg>
        <pc:cxnChg chg="add del mod">
          <ac:chgData name="William Assaf" userId="6321aac1-eebf-4722-9b5c-a5ee2b217578" providerId="ADAL" clId="{616D109E-9CD4-4C27-A3FA-A72D28BC7F03}" dt="2021-02-15T20:27:33.340" v="30650" actId="478"/>
          <ac:cxnSpMkLst>
            <pc:docMk/>
            <pc:sldMk cId="877923447" sldId="2076137797"/>
            <ac:cxnSpMk id="17" creationId="{02C0D116-26EA-4895-8590-BD4414629FAD}"/>
          </ac:cxnSpMkLst>
        </pc:cxnChg>
        <pc:cxnChg chg="add del mod">
          <ac:chgData name="William Assaf" userId="6321aac1-eebf-4722-9b5c-a5ee2b217578" providerId="ADAL" clId="{616D109E-9CD4-4C27-A3FA-A72D28BC7F03}" dt="2021-02-15T20:27:33.340" v="30650" actId="478"/>
          <ac:cxnSpMkLst>
            <pc:docMk/>
            <pc:sldMk cId="877923447" sldId="2076137797"/>
            <ac:cxnSpMk id="21" creationId="{344FEF2C-ABEB-45D2-8ED0-46CFBC84799B}"/>
          </ac:cxnSpMkLst>
        </pc:cxnChg>
        <pc:cxnChg chg="add del mod">
          <ac:chgData name="William Assaf" userId="6321aac1-eebf-4722-9b5c-a5ee2b217578" providerId="ADAL" clId="{616D109E-9CD4-4C27-A3FA-A72D28BC7F03}" dt="2021-02-15T20:27:33.340" v="30650" actId="478"/>
          <ac:cxnSpMkLst>
            <pc:docMk/>
            <pc:sldMk cId="877923447" sldId="2076137797"/>
            <ac:cxnSpMk id="25" creationId="{10F3C04E-F925-4FEF-B0EA-0C7BFAD57323}"/>
          </ac:cxnSpMkLst>
        </pc:cxnChg>
      </pc:sldChg>
      <pc:sldChg chg="addSp">
        <pc:chgData name="William Assaf" userId="6321aac1-eebf-4722-9b5c-a5ee2b217578" providerId="ADAL" clId="{616D109E-9CD4-4C27-A3FA-A72D28BC7F03}" dt="2021-02-15T20:02:41.191" v="27533"/>
        <pc:sldMkLst>
          <pc:docMk/>
          <pc:sldMk cId="1397134773" sldId="2076137797"/>
        </pc:sldMkLst>
        <pc:spChg chg="add">
          <ac:chgData name="William Assaf" userId="6321aac1-eebf-4722-9b5c-a5ee2b217578" providerId="ADAL" clId="{616D109E-9CD4-4C27-A3FA-A72D28BC7F03}" dt="2021-02-15T20:02:41.191" v="27533"/>
          <ac:spMkLst>
            <pc:docMk/>
            <pc:sldMk cId="1397134773" sldId="2076137797"/>
            <ac:spMk id="4" creationId="{8CEBB7CB-900B-4B65-B3DC-C1DC2C29467F}"/>
          </ac:spMkLst>
        </pc:spChg>
      </pc:sldChg>
      <pc:sldChg chg="addSp modSp">
        <pc:chgData name="William Assaf" userId="6321aac1-eebf-4722-9b5c-a5ee2b217578" providerId="ADAL" clId="{616D109E-9CD4-4C27-A3FA-A72D28BC7F03}" dt="2021-02-15T20:02:44.846" v="27535"/>
        <pc:sldMkLst>
          <pc:docMk/>
          <pc:sldMk cId="3092108109" sldId="2076137797"/>
        </pc:sldMkLst>
        <pc:spChg chg="add mod">
          <ac:chgData name="William Assaf" userId="6321aac1-eebf-4722-9b5c-a5ee2b217578" providerId="ADAL" clId="{616D109E-9CD4-4C27-A3FA-A72D28BC7F03}" dt="2021-02-15T20:02:44.846" v="27535"/>
          <ac:spMkLst>
            <pc:docMk/>
            <pc:sldMk cId="3092108109" sldId="2076137797"/>
            <ac:spMk id="5" creationId="{36B073ED-9C0A-4A08-9573-B3FF71850175}"/>
          </ac:spMkLst>
        </pc:spChg>
      </pc:sldChg>
      <pc:sldChg chg="addSp delSp modSp add mod ord modTransition modNotesTx">
        <pc:chgData name="William Assaf" userId="6321aac1-eebf-4722-9b5c-a5ee2b217578" providerId="ADAL" clId="{616D109E-9CD4-4C27-A3FA-A72D28BC7F03}" dt="2021-02-16T01:28:03.911" v="46009" actId="13244"/>
        <pc:sldMkLst>
          <pc:docMk/>
          <pc:sldMk cId="3559106598" sldId="2076137798"/>
        </pc:sldMkLst>
        <pc:spChg chg="mod ord">
          <ac:chgData name="William Assaf" userId="6321aac1-eebf-4722-9b5c-a5ee2b217578" providerId="ADAL" clId="{616D109E-9CD4-4C27-A3FA-A72D28BC7F03}" dt="2021-02-16T01:26:19.056" v="45992" actId="13244"/>
          <ac:spMkLst>
            <pc:docMk/>
            <pc:sldMk cId="3559106598" sldId="2076137798"/>
            <ac:spMk id="2" creationId="{718F8ADF-9F01-4631-8916-D8D1D7B415DA}"/>
          </ac:spMkLst>
        </pc:spChg>
        <pc:spChg chg="add mod ord">
          <ac:chgData name="William Assaf" userId="6321aac1-eebf-4722-9b5c-a5ee2b217578" providerId="ADAL" clId="{616D109E-9CD4-4C27-A3FA-A72D28BC7F03}" dt="2021-02-16T01:26:28.380" v="45993" actId="13244"/>
          <ac:spMkLst>
            <pc:docMk/>
            <pc:sldMk cId="3559106598" sldId="2076137798"/>
            <ac:spMk id="3" creationId="{74532D98-6C92-4112-A62C-654B681AC458}"/>
          </ac:spMkLst>
        </pc:spChg>
        <pc:spChg chg="del mod">
          <ac:chgData name="William Assaf" userId="6321aac1-eebf-4722-9b5c-a5ee2b217578" providerId="ADAL" clId="{616D109E-9CD4-4C27-A3FA-A72D28BC7F03}" dt="2021-02-16T01:26:40.909" v="45995" actId="478"/>
          <ac:spMkLst>
            <pc:docMk/>
            <pc:sldMk cId="3559106598" sldId="2076137798"/>
            <ac:spMk id="4" creationId="{8CEBB7CB-900B-4B65-B3DC-C1DC2C29467F}"/>
          </ac:spMkLst>
        </pc:spChg>
        <pc:spChg chg="del mod">
          <ac:chgData name="William Assaf" userId="6321aac1-eebf-4722-9b5c-a5ee2b217578" providerId="ADAL" clId="{616D109E-9CD4-4C27-A3FA-A72D28BC7F03}" dt="2021-02-16T01:26:41.921" v="45996" actId="478"/>
          <ac:spMkLst>
            <pc:docMk/>
            <pc:sldMk cId="3559106598" sldId="2076137798"/>
            <ac:spMk id="5" creationId="{36B073ED-9C0A-4A08-9573-B3FF71850175}"/>
          </ac:spMkLst>
        </pc:spChg>
        <pc:spChg chg="mod">
          <ac:chgData name="William Assaf" userId="6321aac1-eebf-4722-9b5c-a5ee2b217578" providerId="ADAL" clId="{616D109E-9CD4-4C27-A3FA-A72D28BC7F03}" dt="2021-02-15T20:40:10.251" v="31971" actId="1076"/>
          <ac:spMkLst>
            <pc:docMk/>
            <pc:sldMk cId="3559106598" sldId="2076137798"/>
            <ac:spMk id="8" creationId="{01EB907C-0B21-4070-94C4-546439ED1CD0}"/>
          </ac:spMkLst>
        </pc:spChg>
        <pc:spChg chg="mod">
          <ac:chgData name="William Assaf" userId="6321aac1-eebf-4722-9b5c-a5ee2b217578" providerId="ADAL" clId="{616D109E-9CD4-4C27-A3FA-A72D28BC7F03}" dt="2021-02-15T20:40:10.251" v="31971" actId="1076"/>
          <ac:spMkLst>
            <pc:docMk/>
            <pc:sldMk cId="3559106598" sldId="2076137798"/>
            <ac:spMk id="10" creationId="{98E7985F-F957-4347-B50D-AF3413362303}"/>
          </ac:spMkLst>
        </pc:spChg>
        <pc:spChg chg="mod">
          <ac:chgData name="William Assaf" userId="6321aac1-eebf-4722-9b5c-a5ee2b217578" providerId="ADAL" clId="{616D109E-9CD4-4C27-A3FA-A72D28BC7F03}" dt="2021-02-15T20:40:10.251" v="31971" actId="1076"/>
          <ac:spMkLst>
            <pc:docMk/>
            <pc:sldMk cId="3559106598" sldId="2076137798"/>
            <ac:spMk id="12" creationId="{49A7A383-EB45-4318-83D4-738F92777AC4}"/>
          </ac:spMkLst>
        </pc:spChg>
        <pc:spChg chg="mod ord">
          <ac:chgData name="William Assaf" userId="6321aac1-eebf-4722-9b5c-a5ee2b217578" providerId="ADAL" clId="{616D109E-9CD4-4C27-A3FA-A72D28BC7F03}" dt="2021-02-16T01:28:03.911" v="46009" actId="13244"/>
          <ac:spMkLst>
            <pc:docMk/>
            <pc:sldMk cId="3559106598" sldId="2076137798"/>
            <ac:spMk id="13" creationId="{5C7B000D-00E7-4351-ADD3-365012539C6E}"/>
          </ac:spMkLst>
        </pc:spChg>
        <pc:spChg chg="add mod">
          <ac:chgData name="William Assaf" userId="6321aac1-eebf-4722-9b5c-a5ee2b217578" providerId="ADAL" clId="{616D109E-9CD4-4C27-A3FA-A72D28BC7F03}" dt="2021-02-15T20:40:10.251" v="31971" actId="1076"/>
          <ac:spMkLst>
            <pc:docMk/>
            <pc:sldMk cId="3559106598" sldId="2076137798"/>
            <ac:spMk id="14" creationId="{2CCEA401-8936-4079-A47B-2F5D5DB7B75C}"/>
          </ac:spMkLst>
        </pc:spChg>
        <pc:spChg chg="mod">
          <ac:chgData name="William Assaf" userId="6321aac1-eebf-4722-9b5c-a5ee2b217578" providerId="ADAL" clId="{616D109E-9CD4-4C27-A3FA-A72D28BC7F03}" dt="2021-02-15T20:40:10.251" v="31971" actId="1076"/>
          <ac:spMkLst>
            <pc:docMk/>
            <pc:sldMk cId="3559106598" sldId="2076137798"/>
            <ac:spMk id="15" creationId="{AD3E750A-6172-4409-91E6-8703A0D4576F}"/>
          </ac:spMkLst>
        </pc:spChg>
        <pc:spChg chg="add mod topLvl">
          <ac:chgData name="William Assaf" userId="6321aac1-eebf-4722-9b5c-a5ee2b217578" providerId="ADAL" clId="{616D109E-9CD4-4C27-A3FA-A72D28BC7F03}" dt="2021-02-15T20:40:10.251" v="31971" actId="1076"/>
          <ac:spMkLst>
            <pc:docMk/>
            <pc:sldMk cId="3559106598" sldId="2076137798"/>
            <ac:spMk id="19" creationId="{980138D2-0E38-431F-A210-E5E9DB37D1E2}"/>
          </ac:spMkLst>
        </pc:spChg>
        <pc:grpChg chg="add del ord">
          <ac:chgData name="William Assaf" userId="6321aac1-eebf-4722-9b5c-a5ee2b217578" providerId="ADAL" clId="{616D109E-9CD4-4C27-A3FA-A72D28BC7F03}" dt="2021-02-15T20:39:30.329" v="31951" actId="165"/>
          <ac:grpSpMkLst>
            <pc:docMk/>
            <pc:sldMk cId="3559106598" sldId="2076137798"/>
            <ac:grpSpMk id="20" creationId="{3312E11C-6C00-41BE-A324-A0B3705FC630}"/>
          </ac:grpSpMkLst>
        </pc:grpChg>
        <pc:picChg chg="mod topLvl modCrop">
          <ac:chgData name="William Assaf" userId="6321aac1-eebf-4722-9b5c-a5ee2b217578" providerId="ADAL" clId="{616D109E-9CD4-4C27-A3FA-A72D28BC7F03}" dt="2021-02-15T20:40:10.251" v="31971" actId="1076"/>
          <ac:picMkLst>
            <pc:docMk/>
            <pc:sldMk cId="3559106598" sldId="2076137798"/>
            <ac:picMk id="7" creationId="{D45AE47A-FA2C-4694-AC9A-245271C48A5D}"/>
          </ac:picMkLst>
        </pc:picChg>
        <pc:cxnChg chg="add mod ord">
          <ac:chgData name="William Assaf" userId="6321aac1-eebf-4722-9b5c-a5ee2b217578" providerId="ADAL" clId="{616D109E-9CD4-4C27-A3FA-A72D28BC7F03}" dt="2021-02-16T01:26:33.525" v="45994" actId="13244"/>
          <ac:cxnSpMkLst>
            <pc:docMk/>
            <pc:sldMk cId="3559106598" sldId="2076137798"/>
            <ac:cxnSpMk id="9" creationId="{912150A7-41E6-4EC4-BF4A-5FCCA862EB14}"/>
          </ac:cxnSpMkLst>
        </pc:cxnChg>
      </pc:sldChg>
      <pc:sldChg chg="addSp delSp modSp add mod ord modTransition modAnim modNotesTx">
        <pc:chgData name="William Assaf" userId="6321aac1-eebf-4722-9b5c-a5ee2b217578" providerId="ADAL" clId="{616D109E-9CD4-4C27-A3FA-A72D28BC7F03}" dt="2021-02-16T01:26:14.512" v="45991" actId="13244"/>
        <pc:sldMkLst>
          <pc:docMk/>
          <pc:sldMk cId="210717552" sldId="2076137799"/>
        </pc:sldMkLst>
        <pc:spChg chg="mod ord">
          <ac:chgData name="William Assaf" userId="6321aac1-eebf-4722-9b5c-a5ee2b217578" providerId="ADAL" clId="{616D109E-9CD4-4C27-A3FA-A72D28BC7F03}" dt="2021-02-16T01:26:14.512" v="45991" actId="13244"/>
          <ac:spMkLst>
            <pc:docMk/>
            <pc:sldMk cId="210717552" sldId="2076137799"/>
            <ac:spMk id="2" creationId="{718F8ADF-9F01-4631-8916-D8D1D7B415DA}"/>
          </ac:spMkLst>
        </pc:spChg>
        <pc:spChg chg="add del mod">
          <ac:chgData name="William Assaf" userId="6321aac1-eebf-4722-9b5c-a5ee2b217578" providerId="ADAL" clId="{616D109E-9CD4-4C27-A3FA-A72D28BC7F03}" dt="2021-02-15T20:37:01.784" v="31931" actId="478"/>
          <ac:spMkLst>
            <pc:docMk/>
            <pc:sldMk cId="210717552" sldId="2076137799"/>
            <ac:spMk id="3" creationId="{EB39884E-0662-4D73-A0B2-D4278C8F9E93}"/>
          </ac:spMkLst>
        </pc:spChg>
        <pc:spChg chg="del">
          <ac:chgData name="William Assaf" userId="6321aac1-eebf-4722-9b5c-a5ee2b217578" providerId="ADAL" clId="{616D109E-9CD4-4C27-A3FA-A72D28BC7F03}" dt="2021-02-16T01:25:52.506" v="45987" actId="478"/>
          <ac:spMkLst>
            <pc:docMk/>
            <pc:sldMk cId="210717552" sldId="2076137799"/>
            <ac:spMk id="4" creationId="{8CEBB7CB-900B-4B65-B3DC-C1DC2C29467F}"/>
          </ac:spMkLst>
        </pc:spChg>
        <pc:spChg chg="del">
          <ac:chgData name="William Assaf" userId="6321aac1-eebf-4722-9b5c-a5ee2b217578" providerId="ADAL" clId="{616D109E-9CD4-4C27-A3FA-A72D28BC7F03}" dt="2021-02-16T01:25:56.778" v="45988" actId="478"/>
          <ac:spMkLst>
            <pc:docMk/>
            <pc:sldMk cId="210717552" sldId="2076137799"/>
            <ac:spMk id="5" creationId="{36B073ED-9C0A-4A08-9573-B3FF71850175}"/>
          </ac:spMkLst>
        </pc:spChg>
        <pc:spChg chg="add del mod topLvl">
          <ac:chgData name="William Assaf" userId="6321aac1-eebf-4722-9b5c-a5ee2b217578" providerId="ADAL" clId="{616D109E-9CD4-4C27-A3FA-A72D28BC7F03}" dt="2021-02-16T01:26:11.571" v="45990" actId="478"/>
          <ac:spMkLst>
            <pc:docMk/>
            <pc:sldMk cId="210717552" sldId="2076137799"/>
            <ac:spMk id="6" creationId="{36BA3559-B492-4F40-A001-80F00A9734FC}"/>
          </ac:spMkLst>
        </pc:spChg>
        <pc:spChg chg="mod">
          <ac:chgData name="William Assaf" userId="6321aac1-eebf-4722-9b5c-a5ee2b217578" providerId="ADAL" clId="{616D109E-9CD4-4C27-A3FA-A72D28BC7F03}" dt="2021-02-15T20:36:08.770" v="31926" actId="1036"/>
          <ac:spMkLst>
            <pc:docMk/>
            <pc:sldMk cId="210717552" sldId="2076137799"/>
            <ac:spMk id="8" creationId="{01EB907C-0B21-4070-94C4-546439ED1CD0}"/>
          </ac:spMkLst>
        </pc:spChg>
        <pc:spChg chg="mod">
          <ac:chgData name="William Assaf" userId="6321aac1-eebf-4722-9b5c-a5ee2b217578" providerId="ADAL" clId="{616D109E-9CD4-4C27-A3FA-A72D28BC7F03}" dt="2021-02-15T20:36:08.770" v="31926" actId="1036"/>
          <ac:spMkLst>
            <pc:docMk/>
            <pc:sldMk cId="210717552" sldId="2076137799"/>
            <ac:spMk id="10" creationId="{98E7985F-F957-4347-B50D-AF3413362303}"/>
          </ac:spMkLst>
        </pc:spChg>
        <pc:spChg chg="mod">
          <ac:chgData name="William Assaf" userId="6321aac1-eebf-4722-9b5c-a5ee2b217578" providerId="ADAL" clId="{616D109E-9CD4-4C27-A3FA-A72D28BC7F03}" dt="2021-02-15T20:36:08.770" v="31926" actId="1036"/>
          <ac:spMkLst>
            <pc:docMk/>
            <pc:sldMk cId="210717552" sldId="2076137799"/>
            <ac:spMk id="12" creationId="{49A7A383-EB45-4318-83D4-738F92777AC4}"/>
          </ac:spMkLst>
        </pc:spChg>
        <pc:spChg chg="mod">
          <ac:chgData name="William Assaf" userId="6321aac1-eebf-4722-9b5c-a5ee2b217578" providerId="ADAL" clId="{616D109E-9CD4-4C27-A3FA-A72D28BC7F03}" dt="2021-02-15T20:36:08.770" v="31926" actId="1036"/>
          <ac:spMkLst>
            <pc:docMk/>
            <pc:sldMk cId="210717552" sldId="2076137799"/>
            <ac:spMk id="13" creationId="{5C7B000D-00E7-4351-ADD3-365012539C6E}"/>
          </ac:spMkLst>
        </pc:spChg>
        <pc:spChg chg="mod">
          <ac:chgData name="William Assaf" userId="6321aac1-eebf-4722-9b5c-a5ee2b217578" providerId="ADAL" clId="{616D109E-9CD4-4C27-A3FA-A72D28BC7F03}" dt="2021-02-15T20:36:08.770" v="31926" actId="1036"/>
          <ac:spMkLst>
            <pc:docMk/>
            <pc:sldMk cId="210717552" sldId="2076137799"/>
            <ac:spMk id="15" creationId="{AD3E750A-6172-4409-91E6-8703A0D4576F}"/>
          </ac:spMkLst>
        </pc:spChg>
        <pc:spChg chg="mod">
          <ac:chgData name="William Assaf" userId="6321aac1-eebf-4722-9b5c-a5ee2b217578" providerId="ADAL" clId="{616D109E-9CD4-4C27-A3FA-A72D28BC7F03}" dt="2021-02-16T01:25:44.074" v="45986" actId="962"/>
          <ac:spMkLst>
            <pc:docMk/>
            <pc:sldMk cId="210717552" sldId="2076137799"/>
            <ac:spMk id="19" creationId="{ED7C434B-AD4E-487B-BC81-934360E62E1E}"/>
          </ac:spMkLst>
        </pc:spChg>
        <pc:spChg chg="mod">
          <ac:chgData name="William Assaf" userId="6321aac1-eebf-4722-9b5c-a5ee2b217578" providerId="ADAL" clId="{616D109E-9CD4-4C27-A3FA-A72D28BC7F03}" dt="2021-02-16T01:25:43.185" v="45984" actId="962"/>
          <ac:spMkLst>
            <pc:docMk/>
            <pc:sldMk cId="210717552" sldId="2076137799"/>
            <ac:spMk id="23" creationId="{A648B277-EC30-4F57-BB67-125071FF9A99}"/>
          </ac:spMkLst>
        </pc:spChg>
        <pc:spChg chg="mod">
          <ac:chgData name="William Assaf" userId="6321aac1-eebf-4722-9b5c-a5ee2b217578" providerId="ADAL" clId="{616D109E-9CD4-4C27-A3FA-A72D28BC7F03}" dt="2021-02-16T01:25:42.322" v="45982" actId="962"/>
          <ac:spMkLst>
            <pc:docMk/>
            <pc:sldMk cId="210717552" sldId="2076137799"/>
            <ac:spMk id="27" creationId="{1CF91AE2-30E4-4DA1-9DA3-C7C893305DFE}"/>
          </ac:spMkLst>
        </pc:spChg>
        <pc:grpChg chg="add del ord">
          <ac:chgData name="William Assaf" userId="6321aac1-eebf-4722-9b5c-a5ee2b217578" providerId="ADAL" clId="{616D109E-9CD4-4C27-A3FA-A72D28BC7F03}" dt="2021-02-15T20:39:24.001" v="31950" actId="165"/>
          <ac:grpSpMkLst>
            <pc:docMk/>
            <pc:sldMk cId="210717552" sldId="2076137799"/>
            <ac:grpSpMk id="9" creationId="{8E0469D2-002F-48DE-A937-189F48B09F57}"/>
          </ac:grpSpMkLst>
        </pc:grpChg>
        <pc:picChg chg="mod topLvl modCrop">
          <ac:chgData name="William Assaf" userId="6321aac1-eebf-4722-9b5c-a5ee2b217578" providerId="ADAL" clId="{616D109E-9CD4-4C27-A3FA-A72D28BC7F03}" dt="2021-02-16T01:10:18.936" v="43858" actId="1076"/>
          <ac:picMkLst>
            <pc:docMk/>
            <pc:sldMk cId="210717552" sldId="2076137799"/>
            <ac:picMk id="7" creationId="{D45AE47A-FA2C-4694-AC9A-245271C48A5D}"/>
          </ac:picMkLst>
        </pc:picChg>
        <pc:cxnChg chg="mod">
          <ac:chgData name="William Assaf" userId="6321aac1-eebf-4722-9b5c-a5ee2b217578" providerId="ADAL" clId="{616D109E-9CD4-4C27-A3FA-A72D28BC7F03}" dt="2021-02-16T01:17:16.538" v="44948" actId="962"/>
          <ac:cxnSpMkLst>
            <pc:docMk/>
            <pc:sldMk cId="210717552" sldId="2076137799"/>
            <ac:cxnSpMk id="17" creationId="{02C0D116-26EA-4895-8590-BD4414629FAD}"/>
          </ac:cxnSpMkLst>
        </pc:cxnChg>
        <pc:cxnChg chg="mod">
          <ac:chgData name="William Assaf" userId="6321aac1-eebf-4722-9b5c-a5ee2b217578" providerId="ADAL" clId="{616D109E-9CD4-4C27-A3FA-A72D28BC7F03}" dt="2021-02-16T01:17:16.538" v="44948" actId="962"/>
          <ac:cxnSpMkLst>
            <pc:docMk/>
            <pc:sldMk cId="210717552" sldId="2076137799"/>
            <ac:cxnSpMk id="21" creationId="{344FEF2C-ABEB-45D2-8ED0-46CFBC84799B}"/>
          </ac:cxnSpMkLst>
        </pc:cxnChg>
        <pc:cxnChg chg="mod">
          <ac:chgData name="William Assaf" userId="6321aac1-eebf-4722-9b5c-a5ee2b217578" providerId="ADAL" clId="{616D109E-9CD4-4C27-A3FA-A72D28BC7F03}" dt="2021-02-16T01:17:16.538" v="44948" actId="962"/>
          <ac:cxnSpMkLst>
            <pc:docMk/>
            <pc:sldMk cId="210717552" sldId="2076137799"/>
            <ac:cxnSpMk id="25" creationId="{10F3C04E-F925-4FEF-B0EA-0C7BFAD57323}"/>
          </ac:cxnSpMkLst>
        </pc:cxnChg>
      </pc:sldChg>
      <pc:sldChg chg="new del">
        <pc:chgData name="William Assaf" userId="6321aac1-eebf-4722-9b5c-a5ee2b217578" providerId="ADAL" clId="{616D109E-9CD4-4C27-A3FA-A72D28BC7F03}" dt="2021-02-15T20:41:01.373" v="31973" actId="680"/>
        <pc:sldMkLst>
          <pc:docMk/>
          <pc:sldMk cId="3066485143" sldId="2076137800"/>
        </pc:sldMkLst>
      </pc:sldChg>
      <pc:sldChg chg="modSp add mod modNotesTx">
        <pc:chgData name="William Assaf" userId="6321aac1-eebf-4722-9b5c-a5ee2b217578" providerId="ADAL" clId="{616D109E-9CD4-4C27-A3FA-A72D28BC7F03}" dt="2021-02-15T20:41:44.380" v="32120" actId="20577"/>
        <pc:sldMkLst>
          <pc:docMk/>
          <pc:sldMk cId="4022488597" sldId="2076137800"/>
        </pc:sldMkLst>
        <pc:spChg chg="mod">
          <ac:chgData name="William Assaf" userId="6321aac1-eebf-4722-9b5c-a5ee2b217578" providerId="ADAL" clId="{616D109E-9CD4-4C27-A3FA-A72D28BC7F03}" dt="2021-02-15T20:41:24.306" v="32008" actId="20577"/>
          <ac:spMkLst>
            <pc:docMk/>
            <pc:sldMk cId="4022488597" sldId="2076137800"/>
            <ac:spMk id="2" creationId="{AB2633ED-193B-442B-B6D1-37A31DC535D8}"/>
          </ac:spMkLst>
        </pc:spChg>
      </pc:sldChg>
      <pc:sldChg chg="delSp modSp add mod delAnim modAnim modNotesTx">
        <pc:chgData name="William Assaf" userId="6321aac1-eebf-4722-9b5c-a5ee2b217578" providerId="ADAL" clId="{616D109E-9CD4-4C27-A3FA-A72D28BC7F03}" dt="2021-02-16T00:00:06.726" v="40129" actId="403"/>
        <pc:sldMkLst>
          <pc:docMk/>
          <pc:sldMk cId="1183445623" sldId="2076137801"/>
        </pc:sldMkLst>
        <pc:spChg chg="mod">
          <ac:chgData name="William Assaf" userId="6321aac1-eebf-4722-9b5c-a5ee2b217578" providerId="ADAL" clId="{616D109E-9CD4-4C27-A3FA-A72D28BC7F03}" dt="2021-02-15T20:47:18.356" v="32394" actId="20577"/>
          <ac:spMkLst>
            <pc:docMk/>
            <pc:sldMk cId="1183445623" sldId="2076137801"/>
            <ac:spMk id="2" creationId="{718F8ADF-9F01-4631-8916-D8D1D7B415DA}"/>
          </ac:spMkLst>
        </pc:spChg>
        <pc:spChg chg="mod">
          <ac:chgData name="William Assaf" userId="6321aac1-eebf-4722-9b5c-a5ee2b217578" providerId="ADAL" clId="{616D109E-9CD4-4C27-A3FA-A72D28BC7F03}" dt="2021-02-16T00:00:06.726" v="40129" actId="403"/>
          <ac:spMkLst>
            <pc:docMk/>
            <pc:sldMk cId="1183445623" sldId="2076137801"/>
            <ac:spMk id="12" creationId="{E9534C34-BE0E-4E57-8749-D42C421BE072}"/>
          </ac:spMkLst>
        </pc:spChg>
        <pc:spChg chg="del">
          <ac:chgData name="William Assaf" userId="6321aac1-eebf-4722-9b5c-a5ee2b217578" providerId="ADAL" clId="{616D109E-9CD4-4C27-A3FA-A72D28BC7F03}" dt="2021-02-15T20:47:03.333" v="32377" actId="478"/>
          <ac:spMkLst>
            <pc:docMk/>
            <pc:sldMk cId="1183445623" sldId="2076137801"/>
            <ac:spMk id="13" creationId="{496138A7-77C5-4DC5-89DE-FAACC83F1981}"/>
          </ac:spMkLst>
        </pc:spChg>
        <pc:picChg chg="del">
          <ac:chgData name="William Assaf" userId="6321aac1-eebf-4722-9b5c-a5ee2b217578" providerId="ADAL" clId="{616D109E-9CD4-4C27-A3FA-A72D28BC7F03}" dt="2021-02-15T23:59:58.510" v="40122" actId="478"/>
          <ac:picMkLst>
            <pc:docMk/>
            <pc:sldMk cId="1183445623" sldId="2076137801"/>
            <ac:picMk id="4" creationId="{DFE7CACD-11B7-4E3E-AFCA-33F7BF4E3AC3}"/>
          </ac:picMkLst>
        </pc:picChg>
        <pc:picChg chg="del">
          <ac:chgData name="William Assaf" userId="6321aac1-eebf-4722-9b5c-a5ee2b217578" providerId="ADAL" clId="{616D109E-9CD4-4C27-A3FA-A72D28BC7F03}" dt="2021-02-15T23:59:59.829" v="40124" actId="478"/>
          <ac:picMkLst>
            <pc:docMk/>
            <pc:sldMk cId="1183445623" sldId="2076137801"/>
            <ac:picMk id="7" creationId="{2897B73C-646D-4C8A-A2FE-09A115999CB6}"/>
          </ac:picMkLst>
        </pc:picChg>
        <pc:picChg chg="del">
          <ac:chgData name="William Assaf" userId="6321aac1-eebf-4722-9b5c-a5ee2b217578" providerId="ADAL" clId="{616D109E-9CD4-4C27-A3FA-A72D28BC7F03}" dt="2021-02-15T23:59:59.319" v="40123" actId="478"/>
          <ac:picMkLst>
            <pc:docMk/>
            <pc:sldMk cId="1183445623" sldId="2076137801"/>
            <ac:picMk id="11" creationId="{9DEE7DA5-197B-4469-ADF8-946AED9D80A2}"/>
          </ac:picMkLst>
        </pc:picChg>
      </pc:sldChg>
      <pc:sldChg chg="delSp modSp add mod delAnim modAnim modNotesTx">
        <pc:chgData name="William Assaf" userId="6321aac1-eebf-4722-9b5c-a5ee2b217578" providerId="ADAL" clId="{616D109E-9CD4-4C27-A3FA-A72D28BC7F03}" dt="2021-02-16T00:14:36.218" v="41774"/>
        <pc:sldMkLst>
          <pc:docMk/>
          <pc:sldMk cId="454548207" sldId="2076137802"/>
        </pc:sldMkLst>
        <pc:spChg chg="mod">
          <ac:chgData name="William Assaf" userId="6321aac1-eebf-4722-9b5c-a5ee2b217578" providerId="ADAL" clId="{616D109E-9CD4-4C27-A3FA-A72D28BC7F03}" dt="2021-02-16T00:01:39.934" v="40135" actId="404"/>
          <ac:spMkLst>
            <pc:docMk/>
            <pc:sldMk cId="454548207" sldId="2076137802"/>
            <ac:spMk id="2" creationId="{718F8ADF-9F01-4631-8916-D8D1D7B415DA}"/>
          </ac:spMkLst>
        </pc:spChg>
        <pc:spChg chg="mod">
          <ac:chgData name="William Assaf" userId="6321aac1-eebf-4722-9b5c-a5ee2b217578" providerId="ADAL" clId="{616D109E-9CD4-4C27-A3FA-A72D28BC7F03}" dt="2021-02-16T00:13:56.644" v="41706" actId="27636"/>
          <ac:spMkLst>
            <pc:docMk/>
            <pc:sldMk cId="454548207" sldId="2076137802"/>
            <ac:spMk id="3" creationId="{2242DB7E-1B8A-4445-9AF2-CAD1C1B6BDA1}"/>
          </ac:spMkLst>
        </pc:spChg>
        <pc:picChg chg="del">
          <ac:chgData name="William Assaf" userId="6321aac1-eebf-4722-9b5c-a5ee2b217578" providerId="ADAL" clId="{616D109E-9CD4-4C27-A3FA-A72D28BC7F03}" dt="2021-02-15T21:00:43.277" v="32609" actId="478"/>
          <ac:picMkLst>
            <pc:docMk/>
            <pc:sldMk cId="454548207" sldId="2076137802"/>
            <ac:picMk id="6" creationId="{0444C00F-38EB-4733-8FF7-92ECE2172BB4}"/>
          </ac:picMkLst>
        </pc:picChg>
        <pc:picChg chg="del">
          <ac:chgData name="William Assaf" userId="6321aac1-eebf-4722-9b5c-a5ee2b217578" providerId="ADAL" clId="{616D109E-9CD4-4C27-A3FA-A72D28BC7F03}" dt="2021-02-15T21:00:43.914" v="32610" actId="478"/>
          <ac:picMkLst>
            <pc:docMk/>
            <pc:sldMk cId="454548207" sldId="2076137802"/>
            <ac:picMk id="9" creationId="{79B12618-9AA4-4F5D-970B-2BF39D1C627A}"/>
          </ac:picMkLst>
        </pc:picChg>
      </pc:sldChg>
      <pc:sldChg chg="delSp add del mod">
        <pc:chgData name="William Assaf" userId="6321aac1-eebf-4722-9b5c-a5ee2b217578" providerId="ADAL" clId="{616D109E-9CD4-4C27-A3FA-A72D28BC7F03}" dt="2021-02-15T21:51:57.630" v="33322" actId="2696"/>
        <pc:sldMkLst>
          <pc:docMk/>
          <pc:sldMk cId="2764273073" sldId="2076137803"/>
        </pc:sldMkLst>
        <pc:picChg chg="del">
          <ac:chgData name="William Assaf" userId="6321aac1-eebf-4722-9b5c-a5ee2b217578" providerId="ADAL" clId="{616D109E-9CD4-4C27-A3FA-A72D28BC7F03}" dt="2021-02-15T21:51:54.712" v="33321" actId="478"/>
          <ac:picMkLst>
            <pc:docMk/>
            <pc:sldMk cId="2764273073" sldId="2076137803"/>
            <ac:picMk id="14" creationId="{E3AF6507-A6F1-43ED-8E4B-FE08E04E5726}"/>
          </ac:picMkLst>
        </pc:picChg>
      </pc:sldChg>
      <pc:sldChg chg="addSp delSp modSp add mod ord delAnim modAnim modNotesTx">
        <pc:chgData name="William Assaf" userId="6321aac1-eebf-4722-9b5c-a5ee2b217578" providerId="ADAL" clId="{616D109E-9CD4-4C27-A3FA-A72D28BC7F03}" dt="2021-02-16T01:30:58.430" v="46204" actId="962"/>
        <pc:sldMkLst>
          <pc:docMk/>
          <pc:sldMk cId="3242236306" sldId="2076137803"/>
        </pc:sldMkLst>
        <pc:spChg chg="mod">
          <ac:chgData name="William Assaf" userId="6321aac1-eebf-4722-9b5c-a5ee2b217578" providerId="ADAL" clId="{616D109E-9CD4-4C27-A3FA-A72D28BC7F03}" dt="2021-02-16T01:28:35.243" v="46015" actId="20577"/>
          <ac:spMkLst>
            <pc:docMk/>
            <pc:sldMk cId="3242236306" sldId="2076137803"/>
            <ac:spMk id="2" creationId="{718F8ADF-9F01-4631-8916-D8D1D7B415DA}"/>
          </ac:spMkLst>
        </pc:spChg>
        <pc:spChg chg="del">
          <ac:chgData name="William Assaf" userId="6321aac1-eebf-4722-9b5c-a5ee2b217578" providerId="ADAL" clId="{616D109E-9CD4-4C27-A3FA-A72D28BC7F03}" dt="2021-02-15T21:52:18.714" v="33357" actId="478"/>
          <ac:spMkLst>
            <pc:docMk/>
            <pc:sldMk cId="3242236306" sldId="2076137803"/>
            <ac:spMk id="12" creationId="{E9534C34-BE0E-4E57-8749-D42C421BE072}"/>
          </ac:spMkLst>
        </pc:spChg>
        <pc:spChg chg="add mod">
          <ac:chgData name="William Assaf" userId="6321aac1-eebf-4722-9b5c-a5ee2b217578" providerId="ADAL" clId="{616D109E-9CD4-4C27-A3FA-A72D28BC7F03}" dt="2021-02-15T21:55:35.825" v="33538" actId="1076"/>
          <ac:spMkLst>
            <pc:docMk/>
            <pc:sldMk cId="3242236306" sldId="2076137803"/>
            <ac:spMk id="13" creationId="{2BCB6B91-3225-494F-AD25-7F9CEF3C14E5}"/>
          </ac:spMkLst>
        </pc:spChg>
        <pc:picChg chg="del">
          <ac:chgData name="William Assaf" userId="6321aac1-eebf-4722-9b5c-a5ee2b217578" providerId="ADAL" clId="{616D109E-9CD4-4C27-A3FA-A72D28BC7F03}" dt="2021-02-15T21:52:18.714" v="33357" actId="478"/>
          <ac:picMkLst>
            <pc:docMk/>
            <pc:sldMk cId="3242236306" sldId="2076137803"/>
            <ac:picMk id="4" creationId="{DFE7CACD-11B7-4E3E-AFCA-33F7BF4E3AC3}"/>
          </ac:picMkLst>
        </pc:picChg>
        <pc:picChg chg="add del mod">
          <ac:chgData name="William Assaf" userId="6321aac1-eebf-4722-9b5c-a5ee2b217578" providerId="ADAL" clId="{616D109E-9CD4-4C27-A3FA-A72D28BC7F03}" dt="2021-02-15T21:54:06.830" v="33363" actId="478"/>
          <ac:picMkLst>
            <pc:docMk/>
            <pc:sldMk cId="3242236306" sldId="2076137803"/>
            <ac:picMk id="5" creationId="{1784A995-1E06-42AD-B1BF-06645ADA891B}"/>
          </ac:picMkLst>
        </pc:picChg>
        <pc:picChg chg="del">
          <ac:chgData name="William Assaf" userId="6321aac1-eebf-4722-9b5c-a5ee2b217578" providerId="ADAL" clId="{616D109E-9CD4-4C27-A3FA-A72D28BC7F03}" dt="2021-02-15T21:52:18.714" v="33357" actId="478"/>
          <ac:picMkLst>
            <pc:docMk/>
            <pc:sldMk cId="3242236306" sldId="2076137803"/>
            <ac:picMk id="7" creationId="{2897B73C-646D-4C8A-A2FE-09A115999CB6}"/>
          </ac:picMkLst>
        </pc:picChg>
        <pc:picChg chg="add mod">
          <ac:chgData name="William Assaf" userId="6321aac1-eebf-4722-9b5c-a5ee2b217578" providerId="ADAL" clId="{616D109E-9CD4-4C27-A3FA-A72D28BC7F03}" dt="2021-02-16T01:30:58.430" v="46204" actId="962"/>
          <ac:picMkLst>
            <pc:docMk/>
            <pc:sldMk cId="3242236306" sldId="2076137803"/>
            <ac:picMk id="8" creationId="{6A573482-B6B8-4894-A8F3-299C3D4E7E5F}"/>
          </ac:picMkLst>
        </pc:picChg>
        <pc:picChg chg="del">
          <ac:chgData name="William Assaf" userId="6321aac1-eebf-4722-9b5c-a5ee2b217578" providerId="ADAL" clId="{616D109E-9CD4-4C27-A3FA-A72D28BC7F03}" dt="2021-02-15T21:52:18.714" v="33357" actId="478"/>
          <ac:picMkLst>
            <pc:docMk/>
            <pc:sldMk cId="3242236306" sldId="2076137803"/>
            <ac:picMk id="11" creationId="{9DEE7DA5-197B-4469-ADF8-946AED9D80A2}"/>
          </ac:picMkLst>
        </pc:picChg>
      </pc:sldChg>
      <pc:sldChg chg="modSp add mod modAnim modNotesTx">
        <pc:chgData name="William Assaf" userId="6321aac1-eebf-4722-9b5c-a5ee2b217578" providerId="ADAL" clId="{616D109E-9CD4-4C27-A3FA-A72D28BC7F03}" dt="2021-02-16T01:31:02.098" v="46206" actId="962"/>
        <pc:sldMkLst>
          <pc:docMk/>
          <pc:sldMk cId="162245243" sldId="2076137804"/>
        </pc:sldMkLst>
        <pc:spChg chg="mod">
          <ac:chgData name="William Assaf" userId="6321aac1-eebf-4722-9b5c-a5ee2b217578" providerId="ADAL" clId="{616D109E-9CD4-4C27-A3FA-A72D28BC7F03}" dt="2021-02-16T01:28:38.463" v="46017" actId="20577"/>
          <ac:spMkLst>
            <pc:docMk/>
            <pc:sldMk cId="162245243" sldId="2076137804"/>
            <ac:spMk id="2" creationId="{718F8ADF-9F01-4631-8916-D8D1D7B415DA}"/>
          </ac:spMkLst>
        </pc:spChg>
        <pc:spChg chg="mod">
          <ac:chgData name="William Assaf" userId="6321aac1-eebf-4722-9b5c-a5ee2b217578" providerId="ADAL" clId="{616D109E-9CD4-4C27-A3FA-A72D28BC7F03}" dt="2021-02-15T21:57:23.860" v="33957" actId="14100"/>
          <ac:spMkLst>
            <pc:docMk/>
            <pc:sldMk cId="162245243" sldId="2076137804"/>
            <ac:spMk id="13" creationId="{2BCB6B91-3225-494F-AD25-7F9CEF3C14E5}"/>
          </ac:spMkLst>
        </pc:spChg>
        <pc:picChg chg="mod">
          <ac:chgData name="William Assaf" userId="6321aac1-eebf-4722-9b5c-a5ee2b217578" providerId="ADAL" clId="{616D109E-9CD4-4C27-A3FA-A72D28BC7F03}" dt="2021-02-16T01:31:02.098" v="46206" actId="962"/>
          <ac:picMkLst>
            <pc:docMk/>
            <pc:sldMk cId="162245243" sldId="2076137804"/>
            <ac:picMk id="8" creationId="{6A573482-B6B8-4894-A8F3-299C3D4E7E5F}"/>
          </ac:picMkLst>
        </pc:picChg>
      </pc:sldChg>
      <pc:sldChg chg="addSp delSp modSp add mod delAnim modAnim modNotesTx">
        <pc:chgData name="William Assaf" userId="6321aac1-eebf-4722-9b5c-a5ee2b217578" providerId="ADAL" clId="{616D109E-9CD4-4C27-A3FA-A72D28BC7F03}" dt="2021-02-16T01:30:38.378" v="46197" actId="962"/>
        <pc:sldMkLst>
          <pc:docMk/>
          <pc:sldMk cId="4034044665" sldId="2076137805"/>
        </pc:sldMkLst>
        <pc:spChg chg="ord">
          <ac:chgData name="William Assaf" userId="6321aac1-eebf-4722-9b5c-a5ee2b217578" providerId="ADAL" clId="{616D109E-9CD4-4C27-A3FA-A72D28BC7F03}" dt="2021-02-16T01:27:27.504" v="46005" actId="13244"/>
          <ac:spMkLst>
            <pc:docMk/>
            <pc:sldMk cId="4034044665" sldId="2076137805"/>
            <ac:spMk id="2" creationId="{718F8ADF-9F01-4631-8916-D8D1D7B415DA}"/>
          </ac:spMkLst>
        </pc:spChg>
        <pc:spChg chg="del mod">
          <ac:chgData name="William Assaf" userId="6321aac1-eebf-4722-9b5c-a5ee2b217578" providerId="ADAL" clId="{616D109E-9CD4-4C27-A3FA-A72D28BC7F03}" dt="2021-02-16T01:27:26.694" v="46004" actId="478"/>
          <ac:spMkLst>
            <pc:docMk/>
            <pc:sldMk cId="4034044665" sldId="2076137805"/>
            <ac:spMk id="13" creationId="{2BCB6B91-3225-494F-AD25-7F9CEF3C14E5}"/>
          </ac:spMkLst>
        </pc:spChg>
        <pc:picChg chg="add mod ord">
          <ac:chgData name="William Assaf" userId="6321aac1-eebf-4722-9b5c-a5ee2b217578" providerId="ADAL" clId="{616D109E-9CD4-4C27-A3FA-A72D28BC7F03}" dt="2021-02-16T01:30:38.378" v="46197" actId="962"/>
          <ac:picMkLst>
            <pc:docMk/>
            <pc:sldMk cId="4034044665" sldId="2076137805"/>
            <ac:picMk id="4" creationId="{7BC2217F-E596-4CBB-8FE8-41963B625CAE}"/>
          </ac:picMkLst>
        </pc:picChg>
        <pc:picChg chg="del">
          <ac:chgData name="William Assaf" userId="6321aac1-eebf-4722-9b5c-a5ee2b217578" providerId="ADAL" clId="{616D109E-9CD4-4C27-A3FA-A72D28BC7F03}" dt="2021-02-15T21:57:45.821" v="34020" actId="478"/>
          <ac:picMkLst>
            <pc:docMk/>
            <pc:sldMk cId="4034044665" sldId="2076137805"/>
            <ac:picMk id="8" creationId="{6A573482-B6B8-4894-A8F3-299C3D4E7E5F}"/>
          </ac:picMkLst>
        </pc:picChg>
      </pc:sldChg>
      <pc:sldChg chg="addSp modSp add mod modTransition modAnim modNotesTx">
        <pc:chgData name="William Assaf" userId="6321aac1-eebf-4722-9b5c-a5ee2b217578" providerId="ADAL" clId="{616D109E-9CD4-4C27-A3FA-A72D28BC7F03}" dt="2021-02-16T01:30:43.904" v="46199" actId="962"/>
        <pc:sldMkLst>
          <pc:docMk/>
          <pc:sldMk cId="3763972946" sldId="2076137806"/>
        </pc:sldMkLst>
        <pc:spChg chg="mod ord">
          <ac:chgData name="William Assaf" userId="6321aac1-eebf-4722-9b5c-a5ee2b217578" providerId="ADAL" clId="{616D109E-9CD4-4C27-A3FA-A72D28BC7F03}" dt="2021-02-16T01:28:20.059" v="46011" actId="20577"/>
          <ac:spMkLst>
            <pc:docMk/>
            <pc:sldMk cId="3763972946" sldId="2076137806"/>
            <ac:spMk id="2" creationId="{718F8ADF-9F01-4631-8916-D8D1D7B415DA}"/>
          </ac:spMkLst>
        </pc:spChg>
        <pc:spChg chg="mod">
          <ac:chgData name="William Assaf" userId="6321aac1-eebf-4722-9b5c-a5ee2b217578" providerId="ADAL" clId="{616D109E-9CD4-4C27-A3FA-A72D28BC7F03}" dt="2021-02-15T22:27:45.435" v="35549" actId="14100"/>
          <ac:spMkLst>
            <pc:docMk/>
            <pc:sldMk cId="3763972946" sldId="2076137806"/>
            <ac:spMk id="13" creationId="{2BCB6B91-3225-494F-AD25-7F9CEF3C14E5}"/>
          </ac:spMkLst>
        </pc:spChg>
        <pc:picChg chg="mod">
          <ac:chgData name="William Assaf" userId="6321aac1-eebf-4722-9b5c-a5ee2b217578" providerId="ADAL" clId="{616D109E-9CD4-4C27-A3FA-A72D28BC7F03}" dt="2021-02-16T01:30:43.904" v="46199" actId="962"/>
          <ac:picMkLst>
            <pc:docMk/>
            <pc:sldMk cId="3763972946" sldId="2076137806"/>
            <ac:picMk id="4" creationId="{7BC2217F-E596-4CBB-8FE8-41963B625CAE}"/>
          </ac:picMkLst>
        </pc:picChg>
        <pc:picChg chg="add mod">
          <ac:chgData name="William Assaf" userId="6321aac1-eebf-4722-9b5c-a5ee2b217578" providerId="ADAL" clId="{616D109E-9CD4-4C27-A3FA-A72D28BC7F03}" dt="2021-02-16T01:27:45.813" v="46008" actId="1076"/>
          <ac:picMkLst>
            <pc:docMk/>
            <pc:sldMk cId="3763972946" sldId="2076137806"/>
            <ac:picMk id="7" creationId="{CDD05701-7777-4671-B5C1-EF0A40D18185}"/>
          </ac:picMkLst>
        </pc:picChg>
        <pc:cxnChg chg="add mod ord">
          <ac:chgData name="William Assaf" userId="6321aac1-eebf-4722-9b5c-a5ee2b217578" providerId="ADAL" clId="{616D109E-9CD4-4C27-A3FA-A72D28BC7F03}" dt="2021-02-16T01:27:37.043" v="46007" actId="13244"/>
          <ac:cxnSpMkLst>
            <pc:docMk/>
            <pc:sldMk cId="3763972946" sldId="2076137806"/>
            <ac:cxnSpMk id="5" creationId="{42946A8D-436F-4292-9F7B-BEB006932A9F}"/>
          </ac:cxnSpMkLst>
        </pc:cxnChg>
      </pc:sldChg>
      <pc:sldChg chg="delSp modSp add mod modTransition delAnim modNotesTx">
        <pc:chgData name="William Assaf" userId="6321aac1-eebf-4722-9b5c-a5ee2b217578" providerId="ADAL" clId="{616D109E-9CD4-4C27-A3FA-A72D28BC7F03}" dt="2021-02-16T01:30:51.774" v="46202" actId="167"/>
        <pc:sldMkLst>
          <pc:docMk/>
          <pc:sldMk cId="187920071" sldId="2076137807"/>
        </pc:sldMkLst>
        <pc:spChg chg="mod ord">
          <ac:chgData name="William Assaf" userId="6321aac1-eebf-4722-9b5c-a5ee2b217578" providerId="ADAL" clId="{616D109E-9CD4-4C27-A3FA-A72D28BC7F03}" dt="2021-02-16T01:30:51.774" v="46202" actId="167"/>
          <ac:spMkLst>
            <pc:docMk/>
            <pc:sldMk cId="187920071" sldId="2076137807"/>
            <ac:spMk id="2" creationId="{718F8ADF-9F01-4631-8916-D8D1D7B415DA}"/>
          </ac:spMkLst>
        </pc:spChg>
        <pc:spChg chg="mod">
          <ac:chgData name="William Assaf" userId="6321aac1-eebf-4722-9b5c-a5ee2b217578" providerId="ADAL" clId="{616D109E-9CD4-4C27-A3FA-A72D28BC7F03}" dt="2021-02-15T22:01:23.269" v="34665" actId="1076"/>
          <ac:spMkLst>
            <pc:docMk/>
            <pc:sldMk cId="187920071" sldId="2076137807"/>
            <ac:spMk id="13" creationId="{2BCB6B91-3225-494F-AD25-7F9CEF3C14E5}"/>
          </ac:spMkLst>
        </pc:spChg>
        <pc:picChg chg="mod">
          <ac:chgData name="William Assaf" userId="6321aac1-eebf-4722-9b5c-a5ee2b217578" providerId="ADAL" clId="{616D109E-9CD4-4C27-A3FA-A72D28BC7F03}" dt="2021-02-16T01:30:48.010" v="46201" actId="962"/>
          <ac:picMkLst>
            <pc:docMk/>
            <pc:sldMk cId="187920071" sldId="2076137807"/>
            <ac:picMk id="4" creationId="{7BC2217F-E596-4CBB-8FE8-41963B625CAE}"/>
          </ac:picMkLst>
        </pc:picChg>
        <pc:cxnChg chg="del">
          <ac:chgData name="William Assaf" userId="6321aac1-eebf-4722-9b5c-a5ee2b217578" providerId="ADAL" clId="{616D109E-9CD4-4C27-A3FA-A72D28BC7F03}" dt="2021-02-15T22:01:14.771" v="34664" actId="478"/>
          <ac:cxnSpMkLst>
            <pc:docMk/>
            <pc:sldMk cId="187920071" sldId="2076137807"/>
            <ac:cxnSpMk id="5" creationId="{42946A8D-436F-4292-9F7B-BEB006932A9F}"/>
          </ac:cxnSpMkLst>
        </pc:cxnChg>
      </pc:sldChg>
      <pc:sldChg chg="addSp delSp modSp add mod modNotesTx">
        <pc:chgData name="William Assaf" userId="6321aac1-eebf-4722-9b5c-a5ee2b217578" providerId="ADAL" clId="{616D109E-9CD4-4C27-A3FA-A72D28BC7F03}" dt="2021-02-16T01:14:16.546" v="44418" actId="962"/>
        <pc:sldMkLst>
          <pc:docMk/>
          <pc:sldMk cId="747183161" sldId="2076137808"/>
        </pc:sldMkLst>
        <pc:spChg chg="mod">
          <ac:chgData name="William Assaf" userId="6321aac1-eebf-4722-9b5c-a5ee2b217578" providerId="ADAL" clId="{616D109E-9CD4-4C27-A3FA-A72D28BC7F03}" dt="2021-02-16T01:13:31.661" v="43996" actId="1076"/>
          <ac:spMkLst>
            <pc:docMk/>
            <pc:sldMk cId="747183161" sldId="2076137808"/>
            <ac:spMk id="2" creationId="{8FA9BCD1-09C9-4FF9-8F40-BC430DE592B3}"/>
          </ac:spMkLst>
        </pc:spChg>
        <pc:spChg chg="del mod">
          <ac:chgData name="William Assaf" userId="6321aac1-eebf-4722-9b5c-a5ee2b217578" providerId="ADAL" clId="{616D109E-9CD4-4C27-A3FA-A72D28BC7F03}" dt="2021-02-16T00:48:40.718" v="42358" actId="931"/>
          <ac:spMkLst>
            <pc:docMk/>
            <pc:sldMk cId="747183161" sldId="2076137808"/>
            <ac:spMk id="3" creationId="{D070BB4C-8454-4954-B8F7-979628FA6E9A}"/>
          </ac:spMkLst>
        </pc:spChg>
        <pc:picChg chg="add mod">
          <ac:chgData name="William Assaf" userId="6321aac1-eebf-4722-9b5c-a5ee2b217578" providerId="ADAL" clId="{616D109E-9CD4-4C27-A3FA-A72D28BC7F03}" dt="2021-02-16T01:14:16.546" v="44418" actId="962"/>
          <ac:picMkLst>
            <pc:docMk/>
            <pc:sldMk cId="747183161" sldId="2076137808"/>
            <ac:picMk id="5" creationId="{0B2E8AE2-07F4-4A6C-BF03-80F7883F4E6B}"/>
          </ac:picMkLst>
        </pc:picChg>
        <pc:picChg chg="del">
          <ac:chgData name="William Assaf" userId="6321aac1-eebf-4722-9b5c-a5ee2b217578" providerId="ADAL" clId="{616D109E-9CD4-4C27-A3FA-A72D28BC7F03}" dt="2021-02-16T00:40:29.892" v="41794" actId="478"/>
          <ac:picMkLst>
            <pc:docMk/>
            <pc:sldMk cId="747183161" sldId="2076137808"/>
            <ac:picMk id="6" creationId="{B949D704-DD37-4260-826F-DB655F9F1B06}"/>
          </ac:picMkLst>
        </pc:picChg>
        <pc:picChg chg="del">
          <ac:chgData name="William Assaf" userId="6321aac1-eebf-4722-9b5c-a5ee2b217578" providerId="ADAL" clId="{616D109E-9CD4-4C27-A3FA-A72D28BC7F03}" dt="2021-02-16T00:40:29.260" v="41793" actId="478"/>
          <ac:picMkLst>
            <pc:docMk/>
            <pc:sldMk cId="747183161" sldId="2076137808"/>
            <ac:picMk id="3074" creationId="{340144D1-E92D-43C2-9751-2F30A985EC4F}"/>
          </ac:picMkLst>
        </pc:picChg>
      </pc:sldChg>
      <pc:sldChg chg="modSp add del mod modAnim modNotesTx">
        <pc:chgData name="William Assaf" userId="6321aac1-eebf-4722-9b5c-a5ee2b217578" providerId="ADAL" clId="{616D109E-9CD4-4C27-A3FA-A72D28BC7F03}" dt="2021-02-16T00:02:04.773" v="40136" actId="2696"/>
        <pc:sldMkLst>
          <pc:docMk/>
          <pc:sldMk cId="1817219870" sldId="2076137808"/>
        </pc:sldMkLst>
        <pc:spChg chg="mod">
          <ac:chgData name="William Assaf" userId="6321aac1-eebf-4722-9b5c-a5ee2b217578" providerId="ADAL" clId="{616D109E-9CD4-4C27-A3FA-A72D28BC7F03}" dt="2021-02-16T00:01:28.682" v="40131" actId="403"/>
          <ac:spMkLst>
            <pc:docMk/>
            <pc:sldMk cId="1817219870" sldId="2076137808"/>
            <ac:spMk id="2" creationId="{718F8ADF-9F01-4631-8916-D8D1D7B415DA}"/>
          </ac:spMkLst>
        </pc:spChg>
        <pc:spChg chg="mod">
          <ac:chgData name="William Assaf" userId="6321aac1-eebf-4722-9b5c-a5ee2b217578" providerId="ADAL" clId="{616D109E-9CD4-4C27-A3FA-A72D28BC7F03}" dt="2021-02-16T00:01:28.682" v="40131" actId="403"/>
          <ac:spMkLst>
            <pc:docMk/>
            <pc:sldMk cId="1817219870" sldId="2076137808"/>
            <ac:spMk id="3" creationId="{2242DB7E-1B8A-4445-9AF2-CAD1C1B6BDA1}"/>
          </ac:spMkLst>
        </pc:spChg>
      </pc:sldChg>
      <pc:sldChg chg="modSp add del mod modNotesTx">
        <pc:chgData name="William Assaf" userId="6321aac1-eebf-4722-9b5c-a5ee2b217578" providerId="ADAL" clId="{616D109E-9CD4-4C27-A3FA-A72D28BC7F03}" dt="2021-02-16T00:14:21.631" v="41760" actId="2696"/>
        <pc:sldMkLst>
          <pc:docMk/>
          <pc:sldMk cId="1976789870" sldId="2076137808"/>
        </pc:sldMkLst>
        <pc:spChg chg="mod">
          <ac:chgData name="William Assaf" userId="6321aac1-eebf-4722-9b5c-a5ee2b217578" providerId="ADAL" clId="{616D109E-9CD4-4C27-A3FA-A72D28BC7F03}" dt="2021-02-16T00:03:02.650" v="40182" actId="20577"/>
          <ac:spMkLst>
            <pc:docMk/>
            <pc:sldMk cId="1976789870" sldId="2076137808"/>
            <ac:spMk id="2" creationId="{718F8ADF-9F01-4631-8916-D8D1D7B415DA}"/>
          </ac:spMkLst>
        </pc:spChg>
      </pc:sldChg>
      <pc:sldChg chg="new del">
        <pc:chgData name="William Assaf" userId="6321aac1-eebf-4722-9b5c-a5ee2b217578" providerId="ADAL" clId="{616D109E-9CD4-4C27-A3FA-A72D28BC7F03}" dt="2021-02-16T00:54:39.602" v="42629" actId="680"/>
        <pc:sldMkLst>
          <pc:docMk/>
          <pc:sldMk cId="2164905784" sldId="2076137809"/>
        </pc:sldMkLst>
      </pc:sldChg>
      <pc:sldChg chg="delSp modSp add del mod modNotesTx">
        <pc:chgData name="William Assaf" userId="6321aac1-eebf-4722-9b5c-a5ee2b217578" providerId="ADAL" clId="{616D109E-9CD4-4C27-A3FA-A72D28BC7F03}" dt="2021-02-15T23:46:27.878" v="39300" actId="2696"/>
        <pc:sldMkLst>
          <pc:docMk/>
          <pc:sldMk cId="2737822381" sldId="2076137809"/>
        </pc:sldMkLst>
        <pc:spChg chg="mod">
          <ac:chgData name="William Assaf" userId="6321aac1-eebf-4722-9b5c-a5ee2b217578" providerId="ADAL" clId="{616D109E-9CD4-4C27-A3FA-A72D28BC7F03}" dt="2021-02-15T23:40:33.203" v="38339" actId="20577"/>
          <ac:spMkLst>
            <pc:docMk/>
            <pc:sldMk cId="2737822381" sldId="2076137809"/>
            <ac:spMk id="2" creationId="{8FA9BCD1-09C9-4FF9-8F40-BC430DE592B3}"/>
          </ac:spMkLst>
        </pc:spChg>
        <pc:spChg chg="mod">
          <ac:chgData name="William Assaf" userId="6321aac1-eebf-4722-9b5c-a5ee2b217578" providerId="ADAL" clId="{616D109E-9CD4-4C27-A3FA-A72D28BC7F03}" dt="2021-02-15T23:40:36.497" v="38348" actId="20577"/>
          <ac:spMkLst>
            <pc:docMk/>
            <pc:sldMk cId="2737822381" sldId="2076137809"/>
            <ac:spMk id="3" creationId="{D070BB4C-8454-4954-B8F7-979628FA6E9A}"/>
          </ac:spMkLst>
        </pc:spChg>
        <pc:picChg chg="del">
          <ac:chgData name="William Assaf" userId="6321aac1-eebf-4722-9b5c-a5ee2b217578" providerId="ADAL" clId="{616D109E-9CD4-4C27-A3FA-A72D28BC7F03}" dt="2021-02-15T23:39:55.986" v="38277" actId="478"/>
          <ac:picMkLst>
            <pc:docMk/>
            <pc:sldMk cId="2737822381" sldId="2076137809"/>
            <ac:picMk id="6" creationId="{B949D704-DD37-4260-826F-DB655F9F1B06}"/>
          </ac:picMkLst>
        </pc:picChg>
        <pc:picChg chg="del">
          <ac:chgData name="William Assaf" userId="6321aac1-eebf-4722-9b5c-a5ee2b217578" providerId="ADAL" clId="{616D109E-9CD4-4C27-A3FA-A72D28BC7F03}" dt="2021-02-15T23:39:55.667" v="38276" actId="478"/>
          <ac:picMkLst>
            <pc:docMk/>
            <pc:sldMk cId="2737822381" sldId="2076137809"/>
            <ac:picMk id="3074" creationId="{340144D1-E92D-43C2-9751-2F30A985EC4F}"/>
          </ac:picMkLst>
        </pc:picChg>
      </pc:sldChg>
      <pc:sldChg chg="modSp add del mod ord modAnim modNotesTx">
        <pc:chgData name="William Assaf" userId="6321aac1-eebf-4722-9b5c-a5ee2b217578" providerId="ADAL" clId="{616D109E-9CD4-4C27-A3FA-A72D28BC7F03}" dt="2021-02-16T01:34:48.743" v="46309" actId="20577"/>
        <pc:sldMkLst>
          <pc:docMk/>
          <pc:sldMk cId="3140523225" sldId="2076137809"/>
        </pc:sldMkLst>
        <pc:spChg chg="mod">
          <ac:chgData name="William Assaf" userId="6321aac1-eebf-4722-9b5c-a5ee2b217578" providerId="ADAL" clId="{616D109E-9CD4-4C27-A3FA-A72D28BC7F03}" dt="2021-02-16T00:54:49.124" v="42641"/>
          <ac:spMkLst>
            <pc:docMk/>
            <pc:sldMk cId="3140523225" sldId="2076137809"/>
            <ac:spMk id="2" creationId="{718F8ADF-9F01-4631-8916-D8D1D7B415DA}"/>
          </ac:spMkLst>
        </pc:spChg>
        <pc:spChg chg="mod">
          <ac:chgData name="William Assaf" userId="6321aac1-eebf-4722-9b5c-a5ee2b217578" providerId="ADAL" clId="{616D109E-9CD4-4C27-A3FA-A72D28BC7F03}" dt="2021-02-16T01:04:57.705" v="43430" actId="20577"/>
          <ac:spMkLst>
            <pc:docMk/>
            <pc:sldMk cId="3140523225" sldId="2076137809"/>
            <ac:spMk id="3" creationId="{2242DB7E-1B8A-4445-9AF2-CAD1C1B6BDA1}"/>
          </ac:spMkLst>
        </pc:spChg>
      </pc:sldChg>
    </pc:docChg>
  </pc:docChgLst>
  <pc:docChgLst>
    <pc:chgData name="William Assaf" userId="6321aac1-eebf-4722-9b5c-a5ee2b217578" providerId="ADAL" clId="{A014EFBD-C31A-4827-868E-A248C1EC40F9}"/>
    <pc:docChg chg="undo redo custSel addSld modSld sldOrd modSection">
      <pc:chgData name="William Assaf" userId="6321aac1-eebf-4722-9b5c-a5ee2b217578" providerId="ADAL" clId="{A014EFBD-C31A-4827-868E-A248C1EC40F9}" dt="2021-02-18T18:12:24.832" v="3162" actId="20577"/>
      <pc:docMkLst>
        <pc:docMk/>
      </pc:docMkLst>
      <pc:sldChg chg="modSp mod">
        <pc:chgData name="William Assaf" userId="6321aac1-eebf-4722-9b5c-a5ee2b217578" providerId="ADAL" clId="{A014EFBD-C31A-4827-868E-A248C1EC40F9}" dt="2021-02-18T17:32:20.683" v="2659" actId="403"/>
        <pc:sldMkLst>
          <pc:docMk/>
          <pc:sldMk cId="2827833910" sldId="257"/>
        </pc:sldMkLst>
        <pc:spChg chg="mod">
          <ac:chgData name="William Assaf" userId="6321aac1-eebf-4722-9b5c-a5ee2b217578" providerId="ADAL" clId="{A014EFBD-C31A-4827-868E-A248C1EC40F9}" dt="2021-02-18T17:32:20.683" v="2659" actId="403"/>
          <ac:spMkLst>
            <pc:docMk/>
            <pc:sldMk cId="2827833910" sldId="257"/>
            <ac:spMk id="2" creationId="{056F45B1-05DA-4141-98C6-DF7BC842D563}"/>
          </ac:spMkLst>
        </pc:spChg>
      </pc:sldChg>
      <pc:sldChg chg="modSp mod modNotesTx">
        <pc:chgData name="William Assaf" userId="6321aac1-eebf-4722-9b5c-a5ee2b217578" providerId="ADAL" clId="{A014EFBD-C31A-4827-868E-A248C1EC40F9}" dt="2021-02-18T17:31:56.027" v="2651" actId="27636"/>
        <pc:sldMkLst>
          <pc:docMk/>
          <pc:sldMk cId="3538834881" sldId="265"/>
        </pc:sldMkLst>
        <pc:spChg chg="mod">
          <ac:chgData name="William Assaf" userId="6321aac1-eebf-4722-9b5c-a5ee2b217578" providerId="ADAL" clId="{A014EFBD-C31A-4827-868E-A248C1EC40F9}" dt="2021-02-18T17:31:56.027" v="2651" actId="27636"/>
          <ac:spMkLst>
            <pc:docMk/>
            <pc:sldMk cId="3538834881" sldId="265"/>
            <ac:spMk id="2" creationId="{718F8ADF-9F01-4631-8916-D8D1D7B415DA}"/>
          </ac:spMkLst>
        </pc:spChg>
        <pc:spChg chg="mod">
          <ac:chgData name="William Assaf" userId="6321aac1-eebf-4722-9b5c-a5ee2b217578" providerId="ADAL" clId="{A014EFBD-C31A-4827-868E-A248C1EC40F9}" dt="2021-02-16T21:36:09.040" v="62" actId="20577"/>
          <ac:spMkLst>
            <pc:docMk/>
            <pc:sldMk cId="3538834881" sldId="265"/>
            <ac:spMk id="3" creationId="{2242DB7E-1B8A-4445-9AF2-CAD1C1B6BDA1}"/>
          </ac:spMkLst>
        </pc:spChg>
      </pc:sldChg>
      <pc:sldChg chg="modSp ord modAnim modNotesTx">
        <pc:chgData name="William Assaf" userId="6321aac1-eebf-4722-9b5c-a5ee2b217578" providerId="ADAL" clId="{A014EFBD-C31A-4827-868E-A248C1EC40F9}" dt="2021-02-18T17:07:36.595" v="956" actId="20577"/>
        <pc:sldMkLst>
          <pc:docMk/>
          <pc:sldMk cId="285375253" sldId="267"/>
        </pc:sldMkLst>
        <pc:graphicFrameChg chg="mod">
          <ac:chgData name="William Assaf" userId="6321aac1-eebf-4722-9b5c-a5ee2b217578" providerId="ADAL" clId="{A014EFBD-C31A-4827-868E-A248C1EC40F9}" dt="2021-02-18T17:07:12.876" v="847" actId="20577"/>
          <ac:graphicFrameMkLst>
            <pc:docMk/>
            <pc:sldMk cId="285375253" sldId="267"/>
            <ac:graphicFrameMk id="7" creationId="{9DF56315-9D62-4BBD-A7C3-FF0496AC9792}"/>
          </ac:graphicFrameMkLst>
        </pc:graphicFrameChg>
      </pc:sldChg>
      <pc:sldChg chg="modSp mod">
        <pc:chgData name="William Assaf" userId="6321aac1-eebf-4722-9b5c-a5ee2b217578" providerId="ADAL" clId="{A014EFBD-C31A-4827-868E-A248C1EC40F9}" dt="2021-02-18T17:32:16.116" v="2657" actId="403"/>
        <pc:sldMkLst>
          <pc:docMk/>
          <pc:sldMk cId="4198667507" sldId="271"/>
        </pc:sldMkLst>
        <pc:spChg chg="mod">
          <ac:chgData name="William Assaf" userId="6321aac1-eebf-4722-9b5c-a5ee2b217578" providerId="ADAL" clId="{A014EFBD-C31A-4827-868E-A248C1EC40F9}" dt="2021-02-18T17:32:16.116" v="2657" actId="403"/>
          <ac:spMkLst>
            <pc:docMk/>
            <pc:sldMk cId="4198667507" sldId="271"/>
            <ac:spMk id="2" creationId="{5C656E6B-1D58-4E00-8BD0-49E2042A2AA0}"/>
          </ac:spMkLst>
        </pc:spChg>
      </pc:sldChg>
      <pc:sldChg chg="modSp mod">
        <pc:chgData name="William Assaf" userId="6321aac1-eebf-4722-9b5c-a5ee2b217578" providerId="ADAL" clId="{A014EFBD-C31A-4827-868E-A248C1EC40F9}" dt="2021-02-18T17:32:10.656" v="2656" actId="403"/>
        <pc:sldMkLst>
          <pc:docMk/>
          <pc:sldMk cId="3353868269" sldId="274"/>
        </pc:sldMkLst>
        <pc:spChg chg="mod">
          <ac:chgData name="William Assaf" userId="6321aac1-eebf-4722-9b5c-a5ee2b217578" providerId="ADAL" clId="{A014EFBD-C31A-4827-868E-A248C1EC40F9}" dt="2021-02-18T17:32:10.656" v="2656" actId="403"/>
          <ac:spMkLst>
            <pc:docMk/>
            <pc:sldMk cId="3353868269" sldId="274"/>
            <ac:spMk id="2" creationId="{B380B2F5-9072-40E0-879B-E526369CB414}"/>
          </ac:spMkLst>
        </pc:spChg>
      </pc:sldChg>
      <pc:sldChg chg="addSp modSp mod">
        <pc:chgData name="William Assaf" userId="6321aac1-eebf-4722-9b5c-a5ee2b217578" providerId="ADAL" clId="{A014EFBD-C31A-4827-868E-A248C1EC40F9}" dt="2021-02-18T17:32:07.449" v="2655" actId="403"/>
        <pc:sldMkLst>
          <pc:docMk/>
          <pc:sldMk cId="2742791061" sldId="275"/>
        </pc:sldMkLst>
        <pc:spChg chg="mod">
          <ac:chgData name="William Assaf" userId="6321aac1-eebf-4722-9b5c-a5ee2b217578" providerId="ADAL" clId="{A014EFBD-C31A-4827-868E-A248C1EC40F9}" dt="2021-02-18T17:32:07.449" v="2655" actId="403"/>
          <ac:spMkLst>
            <pc:docMk/>
            <pc:sldMk cId="2742791061" sldId="275"/>
            <ac:spMk id="2" creationId="{0BE6C0A7-F90C-47EF-9246-649B830581DD}"/>
          </ac:spMkLst>
        </pc:spChg>
        <pc:spChg chg="add mod">
          <ac:chgData name="William Assaf" userId="6321aac1-eebf-4722-9b5c-a5ee2b217578" providerId="ADAL" clId="{A014EFBD-C31A-4827-868E-A248C1EC40F9}" dt="2021-02-16T21:42:17.294" v="484" actId="1076"/>
          <ac:spMkLst>
            <pc:docMk/>
            <pc:sldMk cId="2742791061" sldId="275"/>
            <ac:spMk id="3" creationId="{FD18ADF6-5A56-441D-9F20-A89235F3064A}"/>
          </ac:spMkLst>
        </pc:spChg>
        <pc:picChg chg="mod">
          <ac:chgData name="William Assaf" userId="6321aac1-eebf-4722-9b5c-a5ee2b217578" providerId="ADAL" clId="{A014EFBD-C31A-4827-868E-A248C1EC40F9}" dt="2021-02-18T16:19:46.719" v="548" actId="14100"/>
          <ac:picMkLst>
            <pc:docMk/>
            <pc:sldMk cId="2742791061" sldId="275"/>
            <ac:picMk id="16" creationId="{C79BB693-937C-41EE-8C0A-2DA76E7B6828}"/>
          </ac:picMkLst>
        </pc:picChg>
      </pc:sldChg>
      <pc:sldChg chg="modSp mod">
        <pc:chgData name="William Assaf" userId="6321aac1-eebf-4722-9b5c-a5ee2b217578" providerId="ADAL" clId="{A014EFBD-C31A-4827-868E-A248C1EC40F9}" dt="2021-02-18T17:32:04.613" v="2654" actId="403"/>
        <pc:sldMkLst>
          <pc:docMk/>
          <pc:sldMk cId="2101550116" sldId="2076137778"/>
        </pc:sldMkLst>
        <pc:spChg chg="mod">
          <ac:chgData name="William Assaf" userId="6321aac1-eebf-4722-9b5c-a5ee2b217578" providerId="ADAL" clId="{A014EFBD-C31A-4827-868E-A248C1EC40F9}" dt="2021-02-18T17:32:04.613" v="2654" actId="403"/>
          <ac:spMkLst>
            <pc:docMk/>
            <pc:sldMk cId="2101550116" sldId="2076137778"/>
            <ac:spMk id="2" creationId="{0BE6C0A7-F90C-47EF-9246-649B830581DD}"/>
          </ac:spMkLst>
        </pc:spChg>
      </pc:sldChg>
      <pc:sldChg chg="modSp mod">
        <pc:chgData name="William Assaf" userId="6321aac1-eebf-4722-9b5c-a5ee2b217578" providerId="ADAL" clId="{A014EFBD-C31A-4827-868E-A248C1EC40F9}" dt="2021-02-18T17:32:01.146" v="2653" actId="403"/>
        <pc:sldMkLst>
          <pc:docMk/>
          <pc:sldMk cId="2636883126" sldId="2076137779"/>
        </pc:sldMkLst>
        <pc:spChg chg="mod">
          <ac:chgData name="William Assaf" userId="6321aac1-eebf-4722-9b5c-a5ee2b217578" providerId="ADAL" clId="{A014EFBD-C31A-4827-868E-A248C1EC40F9}" dt="2021-02-18T17:32:01.146" v="2653" actId="403"/>
          <ac:spMkLst>
            <pc:docMk/>
            <pc:sldMk cId="2636883126" sldId="2076137779"/>
            <ac:spMk id="2" creationId="{0BE6C0A7-F90C-47EF-9246-649B830581DD}"/>
          </ac:spMkLst>
        </pc:spChg>
      </pc:sldChg>
      <pc:sldChg chg="modSp mod">
        <pc:chgData name="William Assaf" userId="6321aac1-eebf-4722-9b5c-a5ee2b217578" providerId="ADAL" clId="{A014EFBD-C31A-4827-868E-A248C1EC40F9}" dt="2021-02-18T17:31:58.393" v="2652" actId="403"/>
        <pc:sldMkLst>
          <pc:docMk/>
          <pc:sldMk cId="1530030870" sldId="2076137780"/>
        </pc:sldMkLst>
        <pc:spChg chg="mod">
          <ac:chgData name="William Assaf" userId="6321aac1-eebf-4722-9b5c-a5ee2b217578" providerId="ADAL" clId="{A014EFBD-C31A-4827-868E-A248C1EC40F9}" dt="2021-02-18T17:31:58.393" v="2652" actId="403"/>
          <ac:spMkLst>
            <pc:docMk/>
            <pc:sldMk cId="1530030870" sldId="2076137780"/>
            <ac:spMk id="2" creationId="{0BE6C0A7-F90C-47EF-9246-649B830581DD}"/>
          </ac:spMkLst>
        </pc:spChg>
      </pc:sldChg>
      <pc:sldChg chg="modSp mod modNotesTx">
        <pc:chgData name="William Assaf" userId="6321aac1-eebf-4722-9b5c-a5ee2b217578" providerId="ADAL" clId="{A014EFBD-C31A-4827-868E-A248C1EC40F9}" dt="2021-02-18T17:31:52.664" v="2649" actId="403"/>
        <pc:sldMkLst>
          <pc:docMk/>
          <pc:sldMk cId="3445606013" sldId="2076137781"/>
        </pc:sldMkLst>
        <pc:spChg chg="mod">
          <ac:chgData name="William Assaf" userId="6321aac1-eebf-4722-9b5c-a5ee2b217578" providerId="ADAL" clId="{A014EFBD-C31A-4827-868E-A248C1EC40F9}" dt="2021-02-18T17:31:52.664" v="2649" actId="403"/>
          <ac:spMkLst>
            <pc:docMk/>
            <pc:sldMk cId="3445606013" sldId="2076137781"/>
            <ac:spMk id="2" creationId="{8FA9BCD1-09C9-4FF9-8F40-BC430DE592B3}"/>
          </ac:spMkLst>
        </pc:spChg>
      </pc:sldChg>
      <pc:sldChg chg="ord modNotesTx">
        <pc:chgData name="William Assaf" userId="6321aac1-eebf-4722-9b5c-a5ee2b217578" providerId="ADAL" clId="{A014EFBD-C31A-4827-868E-A248C1EC40F9}" dt="2021-02-18T17:26:33.923" v="2162"/>
        <pc:sldMkLst>
          <pc:docMk/>
          <pc:sldMk cId="916528080" sldId="2076137782"/>
        </pc:sldMkLst>
      </pc:sldChg>
      <pc:sldChg chg="modSp mod ord modNotesTx">
        <pc:chgData name="William Assaf" userId="6321aac1-eebf-4722-9b5c-a5ee2b217578" providerId="ADAL" clId="{A014EFBD-C31A-4827-868E-A248C1EC40F9}" dt="2021-02-18T17:40:56.715" v="2992" actId="20577"/>
        <pc:sldMkLst>
          <pc:docMk/>
          <pc:sldMk cId="3851899206" sldId="2076137783"/>
        </pc:sldMkLst>
        <pc:spChg chg="mod">
          <ac:chgData name="William Assaf" userId="6321aac1-eebf-4722-9b5c-a5ee2b217578" providerId="ADAL" clId="{A014EFBD-C31A-4827-868E-A248C1EC40F9}" dt="2021-02-18T17:31:43.559" v="2648" actId="20577"/>
          <ac:spMkLst>
            <pc:docMk/>
            <pc:sldMk cId="3851899206" sldId="2076137783"/>
            <ac:spMk id="2" creationId="{718F8ADF-9F01-4631-8916-D8D1D7B415DA}"/>
          </ac:spMkLst>
        </pc:spChg>
      </pc:sldChg>
      <pc:sldChg chg="ord modNotesTx">
        <pc:chgData name="William Assaf" userId="6321aac1-eebf-4722-9b5c-a5ee2b217578" providerId="ADAL" clId="{A014EFBD-C31A-4827-868E-A248C1EC40F9}" dt="2021-02-18T17:33:16.667" v="2668" actId="20577"/>
        <pc:sldMkLst>
          <pc:docMk/>
          <pc:sldMk cId="3700590021" sldId="2076137784"/>
        </pc:sldMkLst>
      </pc:sldChg>
      <pc:sldChg chg="modSp mod ord">
        <pc:chgData name="William Assaf" userId="6321aac1-eebf-4722-9b5c-a5ee2b217578" providerId="ADAL" clId="{A014EFBD-C31A-4827-868E-A248C1EC40F9}" dt="2021-02-18T17:31:39.982" v="2645" actId="20577"/>
        <pc:sldMkLst>
          <pc:docMk/>
          <pc:sldMk cId="3352904779" sldId="2076137785"/>
        </pc:sldMkLst>
        <pc:spChg chg="mod">
          <ac:chgData name="William Assaf" userId="6321aac1-eebf-4722-9b5c-a5ee2b217578" providerId="ADAL" clId="{A014EFBD-C31A-4827-868E-A248C1EC40F9}" dt="2021-02-18T17:31:39.982" v="2645" actId="20577"/>
          <ac:spMkLst>
            <pc:docMk/>
            <pc:sldMk cId="3352904779" sldId="2076137785"/>
            <ac:spMk id="2" creationId="{718F8ADF-9F01-4631-8916-D8D1D7B415DA}"/>
          </ac:spMkLst>
        </pc:spChg>
      </pc:sldChg>
      <pc:sldChg chg="ord modNotesTx">
        <pc:chgData name="William Assaf" userId="6321aac1-eebf-4722-9b5c-a5ee2b217578" providerId="ADAL" clId="{A014EFBD-C31A-4827-868E-A248C1EC40F9}" dt="2021-02-18T17:33:52.084" v="2757" actId="20577"/>
        <pc:sldMkLst>
          <pc:docMk/>
          <pc:sldMk cId="1265643199" sldId="2076137786"/>
        </pc:sldMkLst>
      </pc:sldChg>
      <pc:sldChg chg="ord">
        <pc:chgData name="William Assaf" userId="6321aac1-eebf-4722-9b5c-a5ee2b217578" providerId="ADAL" clId="{A014EFBD-C31A-4827-868E-A248C1EC40F9}" dt="2021-02-18T17:04:53.450" v="638"/>
        <pc:sldMkLst>
          <pc:docMk/>
          <pc:sldMk cId="2757186511" sldId="2076137787"/>
        </pc:sldMkLst>
      </pc:sldChg>
      <pc:sldChg chg="ord">
        <pc:chgData name="William Assaf" userId="6321aac1-eebf-4722-9b5c-a5ee2b217578" providerId="ADAL" clId="{A014EFBD-C31A-4827-868E-A248C1EC40F9}" dt="2021-02-18T17:04:53.450" v="638"/>
        <pc:sldMkLst>
          <pc:docMk/>
          <pc:sldMk cId="3930873415" sldId="2076137788"/>
        </pc:sldMkLst>
      </pc:sldChg>
      <pc:sldChg chg="ord">
        <pc:chgData name="William Assaf" userId="6321aac1-eebf-4722-9b5c-a5ee2b217578" providerId="ADAL" clId="{A014EFBD-C31A-4827-868E-A248C1EC40F9}" dt="2021-02-18T17:04:53.450" v="638"/>
        <pc:sldMkLst>
          <pc:docMk/>
          <pc:sldMk cId="3419342881" sldId="2076137789"/>
        </pc:sldMkLst>
      </pc:sldChg>
      <pc:sldChg chg="ord">
        <pc:chgData name="William Assaf" userId="6321aac1-eebf-4722-9b5c-a5ee2b217578" providerId="ADAL" clId="{A014EFBD-C31A-4827-868E-A248C1EC40F9}" dt="2021-02-18T17:04:53.450" v="638"/>
        <pc:sldMkLst>
          <pc:docMk/>
          <pc:sldMk cId="3256734271" sldId="2076137790"/>
        </pc:sldMkLst>
      </pc:sldChg>
      <pc:sldChg chg="ord">
        <pc:chgData name="William Assaf" userId="6321aac1-eebf-4722-9b5c-a5ee2b217578" providerId="ADAL" clId="{A014EFBD-C31A-4827-868E-A248C1EC40F9}" dt="2021-02-18T17:04:53.450" v="638"/>
        <pc:sldMkLst>
          <pc:docMk/>
          <pc:sldMk cId="2590291113" sldId="2076137791"/>
        </pc:sldMkLst>
      </pc:sldChg>
      <pc:sldChg chg="ord">
        <pc:chgData name="William Assaf" userId="6321aac1-eebf-4722-9b5c-a5ee2b217578" providerId="ADAL" clId="{A014EFBD-C31A-4827-868E-A248C1EC40F9}" dt="2021-02-18T17:04:53.450" v="638"/>
        <pc:sldMkLst>
          <pc:docMk/>
          <pc:sldMk cId="543611838" sldId="2076137794"/>
        </pc:sldMkLst>
      </pc:sldChg>
      <pc:sldChg chg="modSp mod modNotesTx">
        <pc:chgData name="William Assaf" userId="6321aac1-eebf-4722-9b5c-a5ee2b217578" providerId="ADAL" clId="{A014EFBD-C31A-4827-868E-A248C1EC40F9}" dt="2021-02-18T17:31:27.427" v="2643" actId="403"/>
        <pc:sldMkLst>
          <pc:docMk/>
          <pc:sldMk cId="3319778140" sldId="2076137795"/>
        </pc:sldMkLst>
        <pc:spChg chg="mod">
          <ac:chgData name="William Assaf" userId="6321aac1-eebf-4722-9b5c-a5ee2b217578" providerId="ADAL" clId="{A014EFBD-C31A-4827-868E-A248C1EC40F9}" dt="2021-02-18T17:31:27.427" v="2643" actId="403"/>
          <ac:spMkLst>
            <pc:docMk/>
            <pc:sldMk cId="3319778140" sldId="2076137795"/>
            <ac:spMk id="2" creationId="{718F8ADF-9F01-4631-8916-D8D1D7B415DA}"/>
          </ac:spMkLst>
        </pc:spChg>
      </pc:sldChg>
      <pc:sldChg chg="ord">
        <pc:chgData name="William Assaf" userId="6321aac1-eebf-4722-9b5c-a5ee2b217578" providerId="ADAL" clId="{A014EFBD-C31A-4827-868E-A248C1EC40F9}" dt="2021-02-18T17:04:53.450" v="638"/>
        <pc:sldMkLst>
          <pc:docMk/>
          <pc:sldMk cId="829135761" sldId="2076137796"/>
        </pc:sldMkLst>
      </pc:sldChg>
      <pc:sldChg chg="addSp delSp modSp mod modAnim modNotesTx">
        <pc:chgData name="William Assaf" userId="6321aac1-eebf-4722-9b5c-a5ee2b217578" providerId="ADAL" clId="{A014EFBD-C31A-4827-868E-A248C1EC40F9}" dt="2021-02-18T18:12:24.832" v="3162" actId="20577"/>
        <pc:sldMkLst>
          <pc:docMk/>
          <pc:sldMk cId="3559106598" sldId="2076137798"/>
        </pc:sldMkLst>
        <pc:spChg chg="add del">
          <ac:chgData name="William Assaf" userId="6321aac1-eebf-4722-9b5c-a5ee2b217578" providerId="ADAL" clId="{A014EFBD-C31A-4827-868E-A248C1EC40F9}" dt="2021-02-18T17:09:00.098" v="1214" actId="11529"/>
          <ac:spMkLst>
            <pc:docMk/>
            <pc:sldMk cId="3559106598" sldId="2076137798"/>
            <ac:spMk id="4" creationId="{2CCC017D-726D-47AE-B0C9-72EF5ADD8F2A}"/>
          </ac:spMkLst>
        </pc:spChg>
        <pc:spChg chg="add mod">
          <ac:chgData name="William Assaf" userId="6321aac1-eebf-4722-9b5c-a5ee2b217578" providerId="ADAL" clId="{A014EFBD-C31A-4827-868E-A248C1EC40F9}" dt="2021-02-18T17:09:23.044" v="1218" actId="1582"/>
          <ac:spMkLst>
            <pc:docMk/>
            <pc:sldMk cId="3559106598" sldId="2076137798"/>
            <ac:spMk id="5" creationId="{E75E86B4-5BAC-43BF-903A-EDE0D3F4BBA4}"/>
          </ac:spMkLst>
        </pc:spChg>
      </pc:sldChg>
      <pc:sldChg chg="modNotesTx">
        <pc:chgData name="William Assaf" userId="6321aac1-eebf-4722-9b5c-a5ee2b217578" providerId="ADAL" clId="{A014EFBD-C31A-4827-868E-A248C1EC40F9}" dt="2021-02-18T17:41:48.905" v="3119" actId="20577"/>
        <pc:sldMkLst>
          <pc:docMk/>
          <pc:sldMk cId="210717552" sldId="2076137799"/>
        </pc:sldMkLst>
      </pc:sldChg>
      <pc:sldChg chg="modNotesTx">
        <pc:chgData name="William Assaf" userId="6321aac1-eebf-4722-9b5c-a5ee2b217578" providerId="ADAL" clId="{A014EFBD-C31A-4827-868E-A248C1EC40F9}" dt="2021-02-18T17:24:42.538" v="1919" actId="20577"/>
        <pc:sldMkLst>
          <pc:docMk/>
          <pc:sldMk cId="4022488597" sldId="2076137800"/>
        </pc:sldMkLst>
      </pc:sldChg>
      <pc:sldChg chg="ord">
        <pc:chgData name="William Assaf" userId="6321aac1-eebf-4722-9b5c-a5ee2b217578" providerId="ADAL" clId="{A014EFBD-C31A-4827-868E-A248C1EC40F9}" dt="2021-02-18T17:04:53.450" v="638"/>
        <pc:sldMkLst>
          <pc:docMk/>
          <pc:sldMk cId="1183445623" sldId="2076137801"/>
        </pc:sldMkLst>
      </pc:sldChg>
      <pc:sldChg chg="ord">
        <pc:chgData name="William Assaf" userId="6321aac1-eebf-4722-9b5c-a5ee2b217578" providerId="ADAL" clId="{A014EFBD-C31A-4827-868E-A248C1EC40F9}" dt="2021-02-18T17:04:53.450" v="638"/>
        <pc:sldMkLst>
          <pc:docMk/>
          <pc:sldMk cId="454548207" sldId="2076137802"/>
        </pc:sldMkLst>
      </pc:sldChg>
      <pc:sldChg chg="ord">
        <pc:chgData name="William Assaf" userId="6321aac1-eebf-4722-9b5c-a5ee2b217578" providerId="ADAL" clId="{A014EFBD-C31A-4827-868E-A248C1EC40F9}" dt="2021-02-18T17:04:53.450" v="638"/>
        <pc:sldMkLst>
          <pc:docMk/>
          <pc:sldMk cId="3242236306" sldId="2076137803"/>
        </pc:sldMkLst>
      </pc:sldChg>
      <pc:sldChg chg="ord">
        <pc:chgData name="William Assaf" userId="6321aac1-eebf-4722-9b5c-a5ee2b217578" providerId="ADAL" clId="{A014EFBD-C31A-4827-868E-A248C1EC40F9}" dt="2021-02-18T17:04:53.450" v="638"/>
        <pc:sldMkLst>
          <pc:docMk/>
          <pc:sldMk cId="162245243" sldId="2076137804"/>
        </pc:sldMkLst>
      </pc:sldChg>
      <pc:sldChg chg="ord">
        <pc:chgData name="William Assaf" userId="6321aac1-eebf-4722-9b5c-a5ee2b217578" providerId="ADAL" clId="{A014EFBD-C31A-4827-868E-A248C1EC40F9}" dt="2021-02-18T17:04:53.450" v="638"/>
        <pc:sldMkLst>
          <pc:docMk/>
          <pc:sldMk cId="4034044665" sldId="2076137805"/>
        </pc:sldMkLst>
      </pc:sldChg>
      <pc:sldChg chg="ord">
        <pc:chgData name="William Assaf" userId="6321aac1-eebf-4722-9b5c-a5ee2b217578" providerId="ADAL" clId="{A014EFBD-C31A-4827-868E-A248C1EC40F9}" dt="2021-02-18T17:04:53.450" v="638"/>
        <pc:sldMkLst>
          <pc:docMk/>
          <pc:sldMk cId="3763972946" sldId="2076137806"/>
        </pc:sldMkLst>
      </pc:sldChg>
      <pc:sldChg chg="ord">
        <pc:chgData name="William Assaf" userId="6321aac1-eebf-4722-9b5c-a5ee2b217578" providerId="ADAL" clId="{A014EFBD-C31A-4827-868E-A248C1EC40F9}" dt="2021-02-18T17:04:53.450" v="638"/>
        <pc:sldMkLst>
          <pc:docMk/>
          <pc:sldMk cId="187920071" sldId="2076137807"/>
        </pc:sldMkLst>
      </pc:sldChg>
      <pc:sldChg chg="modNotesTx">
        <pc:chgData name="William Assaf" userId="6321aac1-eebf-4722-9b5c-a5ee2b217578" providerId="ADAL" clId="{A014EFBD-C31A-4827-868E-A248C1EC40F9}" dt="2021-02-16T18:47:49.444" v="39" actId="20577"/>
        <pc:sldMkLst>
          <pc:docMk/>
          <pc:sldMk cId="3140523225" sldId="2076137809"/>
        </pc:sldMkLst>
      </pc:sldChg>
      <pc:sldChg chg="addSp delSp modSp add mod delAnim modAnim modNotesTx">
        <pc:chgData name="William Assaf" userId="6321aac1-eebf-4722-9b5c-a5ee2b217578" providerId="ADAL" clId="{A014EFBD-C31A-4827-868E-A248C1EC40F9}" dt="2021-02-18T17:31:21.164" v="2640" actId="20577"/>
        <pc:sldMkLst>
          <pc:docMk/>
          <pc:sldMk cId="1630000355" sldId="2076137810"/>
        </pc:sldMkLst>
        <pc:spChg chg="mod">
          <ac:chgData name="William Assaf" userId="6321aac1-eebf-4722-9b5c-a5ee2b217578" providerId="ADAL" clId="{A014EFBD-C31A-4827-868E-A248C1EC40F9}" dt="2021-02-18T17:31:11.869" v="2633" actId="20577"/>
          <ac:spMkLst>
            <pc:docMk/>
            <pc:sldMk cId="1630000355" sldId="2076137810"/>
            <ac:spMk id="2" creationId="{718F8ADF-9F01-4631-8916-D8D1D7B415DA}"/>
          </ac:spMkLst>
        </pc:spChg>
        <pc:spChg chg="del mod">
          <ac:chgData name="William Assaf" userId="6321aac1-eebf-4722-9b5c-a5ee2b217578" providerId="ADAL" clId="{A014EFBD-C31A-4827-868E-A248C1EC40F9}" dt="2021-02-18T17:30:45.579" v="2499" actId="478"/>
          <ac:spMkLst>
            <pc:docMk/>
            <pc:sldMk cId="1630000355" sldId="2076137810"/>
            <ac:spMk id="3" creationId="{2242DB7E-1B8A-4445-9AF2-CAD1C1B6BDA1}"/>
          </ac:spMkLst>
        </pc:spChg>
        <pc:picChg chg="add mod">
          <ac:chgData name="William Assaf" userId="6321aac1-eebf-4722-9b5c-a5ee2b217578" providerId="ADAL" clId="{A014EFBD-C31A-4827-868E-A248C1EC40F9}" dt="2021-02-18T17:31:08.098" v="2632" actId="962"/>
          <ac:picMkLst>
            <pc:docMk/>
            <pc:sldMk cId="1630000355" sldId="2076137810"/>
            <ac:picMk id="5" creationId="{5E5C4297-56EC-4214-8068-81C014414B29}"/>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AB9795-AA67-4DB1-8666-63A9E499E6A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4752CC3-B31F-4C1F-A2B1-030E895BBB31}">
      <dgm:prSet custT="1"/>
      <dgm:spPr/>
      <dgm:t>
        <a:bodyPr/>
        <a:lstStyle/>
        <a:p>
          <a:r>
            <a:rPr lang="en-US" sz="4400" u="sng" dirty="0"/>
            <a:t>aka.ms/editsqldocs</a:t>
          </a:r>
        </a:p>
      </dgm:t>
      <dgm:extLst>
        <a:ext uri="{E40237B7-FDA0-4F09-8148-C483321AD2D9}">
          <dgm14:cNvPr xmlns:dgm14="http://schemas.microsoft.com/office/drawing/2010/diagram" id="0" name="" descr="aka.ms/editsqldocs&#10;Be a part of the community and help edit docs that everyone uses.&#10;You'll have a contributor designation on top of the article. &#10;We average around 16M page views/month.&#10;Let’s walk through it…&#10;"/>
        </a:ext>
      </dgm:extLst>
    </dgm:pt>
    <dgm:pt modelId="{107185E9-A300-4CFF-B8C9-CA0B04ECDD08}" type="parTrans" cxnId="{AAF1C409-954E-4A0E-88A7-62E3514E72E0}">
      <dgm:prSet/>
      <dgm:spPr/>
      <dgm:t>
        <a:bodyPr/>
        <a:lstStyle/>
        <a:p>
          <a:endParaRPr lang="en-US"/>
        </a:p>
      </dgm:t>
    </dgm:pt>
    <dgm:pt modelId="{5FCFA57D-9E65-4FF5-8177-59AE620B149A}" type="sibTrans" cxnId="{AAF1C409-954E-4A0E-88A7-62E3514E72E0}">
      <dgm:prSet/>
      <dgm:spPr/>
      <dgm:t>
        <a:bodyPr/>
        <a:lstStyle/>
        <a:p>
          <a:endParaRPr lang="en-US"/>
        </a:p>
      </dgm:t>
    </dgm:pt>
    <dgm:pt modelId="{3E8D695A-1AFA-4F34-9174-CBE96732687C}">
      <dgm:prSet custT="1"/>
      <dgm:spPr/>
      <dgm:t>
        <a:bodyPr/>
        <a:lstStyle/>
        <a:p>
          <a:pPr rtl="0"/>
          <a:r>
            <a:rPr lang="en-US" sz="2800" dirty="0">
              <a:latin typeface="+mn-lt"/>
            </a:rPr>
            <a:t>Be a part of the community and help edit docs that everyone uses.</a:t>
          </a:r>
        </a:p>
      </dgm:t>
      <dgm:extLst>
        <a:ext uri="{E40237B7-FDA0-4F09-8148-C483321AD2D9}">
          <dgm14:cNvPr xmlns:dgm14="http://schemas.microsoft.com/office/drawing/2010/diagram" id="0" name="" descr="aka.ms/editsqldocs&#10;Be a part of the community and help edit docs that everyone uses.&#10;You'll have a contributor designation on top of the article. &#10;We average around 16M page views/month.&#10;Let’s walk through it…&#10;">
            <a:extLst>
              <a:ext uri="{C183D7F6-B498-43B3-948B-1728B52AA6E4}">
                <adec:decorative xmlns:adec="http://schemas.microsoft.com/office/drawing/2017/decorative" val="1"/>
              </a:ext>
            </a:extLst>
          </dgm14:cNvPr>
        </a:ext>
      </dgm:extLst>
    </dgm:pt>
    <dgm:pt modelId="{BE9F9B90-5125-4796-B162-4DF2860A3E68}" type="parTrans" cxnId="{0EECEC34-BD22-4A7E-8A5F-29BD8FE6BF44}">
      <dgm:prSet/>
      <dgm:spPr/>
      <dgm:t>
        <a:bodyPr/>
        <a:lstStyle/>
        <a:p>
          <a:endParaRPr lang="en-US"/>
        </a:p>
      </dgm:t>
    </dgm:pt>
    <dgm:pt modelId="{F9290653-DB31-488C-9380-77B1B8889E28}" type="sibTrans" cxnId="{0EECEC34-BD22-4A7E-8A5F-29BD8FE6BF44}">
      <dgm:prSet/>
      <dgm:spPr/>
      <dgm:t>
        <a:bodyPr/>
        <a:lstStyle/>
        <a:p>
          <a:endParaRPr lang="en-US"/>
        </a:p>
      </dgm:t>
    </dgm:pt>
    <dgm:pt modelId="{56FD5070-6237-48D4-ABA4-E8905A6ADB71}">
      <dgm:prSet custT="1"/>
      <dgm:spPr/>
      <dgm:t>
        <a:bodyPr/>
        <a:lstStyle/>
        <a:p>
          <a:pPr rtl="0"/>
          <a:r>
            <a:rPr lang="en-US" sz="2800" dirty="0">
              <a:latin typeface="+mn-lt"/>
            </a:rPr>
            <a:t>You'll have a contributor designation on top of the article. </a:t>
          </a:r>
        </a:p>
      </dgm:t>
      <dgm:extLst>
        <a:ext uri="{E40237B7-FDA0-4F09-8148-C483321AD2D9}">
          <dgm14:cNvPr xmlns:dgm14="http://schemas.microsoft.com/office/drawing/2010/diagram" id="0" name="" descr="aka.ms/editsqldocs&#10;Be a part of the community and help edit docs that everyone uses.&#10;You'll have a contributor designation on top of the article. &#10;We average around 16M page views/month.&#10;Let’s walk through it…&#10;"/>
        </a:ext>
      </dgm:extLst>
    </dgm:pt>
    <dgm:pt modelId="{F07C63E0-23EB-443D-B803-330555930380}" type="parTrans" cxnId="{D0B64BE9-9B8F-48A6-9379-E7A3211346F1}">
      <dgm:prSet/>
      <dgm:spPr/>
      <dgm:t>
        <a:bodyPr/>
        <a:lstStyle/>
        <a:p>
          <a:endParaRPr lang="en-US"/>
        </a:p>
      </dgm:t>
    </dgm:pt>
    <dgm:pt modelId="{7DD39D25-2C2A-45A2-B771-084C611A18BA}" type="sibTrans" cxnId="{D0B64BE9-9B8F-48A6-9379-E7A3211346F1}">
      <dgm:prSet/>
      <dgm:spPr/>
      <dgm:t>
        <a:bodyPr/>
        <a:lstStyle/>
        <a:p>
          <a:endParaRPr lang="en-US"/>
        </a:p>
      </dgm:t>
    </dgm:pt>
    <dgm:pt modelId="{10790E7A-E93D-4596-97CE-D5DDB52EB13B}">
      <dgm:prSet custT="1"/>
      <dgm:spPr/>
      <dgm:t>
        <a:bodyPr/>
        <a:lstStyle/>
        <a:p>
          <a:pPr rtl="0"/>
          <a:r>
            <a:rPr lang="en-US" sz="2800" dirty="0">
              <a:latin typeface="+mn-lt"/>
            </a:rPr>
            <a:t>We average around 16M page views/month.</a:t>
          </a:r>
        </a:p>
      </dgm:t>
      <dgm:extLst>
        <a:ext uri="{E40237B7-FDA0-4F09-8148-C483321AD2D9}">
          <dgm14:cNvPr xmlns:dgm14="http://schemas.microsoft.com/office/drawing/2010/diagram" id="0" name="" descr="aka.ms/editsqldocs&#10;Be a part of the community and help edit docs that everyone uses.&#10;You'll have a contributor designation on top of the article. &#10;We average around 16M page views/month.&#10;Let’s walk through it…&#10;"/>
        </a:ext>
      </dgm:extLst>
    </dgm:pt>
    <dgm:pt modelId="{59724688-EAE1-4416-BE28-BF4806B40BBF}" type="parTrans" cxnId="{CEC1DB5F-3B01-404F-9D12-B4EDE19646CF}">
      <dgm:prSet/>
      <dgm:spPr/>
      <dgm:t>
        <a:bodyPr/>
        <a:lstStyle/>
        <a:p>
          <a:endParaRPr lang="en-US"/>
        </a:p>
      </dgm:t>
    </dgm:pt>
    <dgm:pt modelId="{C33709ED-9E9C-4588-A6D4-B3CA4D497F7E}" type="sibTrans" cxnId="{CEC1DB5F-3B01-404F-9D12-B4EDE19646CF}">
      <dgm:prSet/>
      <dgm:spPr/>
      <dgm:t>
        <a:bodyPr/>
        <a:lstStyle/>
        <a:p>
          <a:endParaRPr lang="en-US"/>
        </a:p>
      </dgm:t>
    </dgm:pt>
    <dgm:pt modelId="{2AEFE43B-6BE5-450A-8AB5-626A912F1280}">
      <dgm:prSet custT="1"/>
      <dgm:spPr/>
      <dgm:t>
        <a:bodyPr/>
        <a:lstStyle/>
        <a:p>
          <a:pPr rtl="0"/>
          <a:r>
            <a:rPr lang="en-US" sz="2800" dirty="0">
              <a:latin typeface="+mn-lt"/>
            </a:rPr>
            <a:t>Let’s walk through it…</a:t>
          </a:r>
        </a:p>
      </dgm:t>
      <dgm:extLst>
        <a:ext uri="{E40237B7-FDA0-4F09-8148-C483321AD2D9}">
          <dgm14:cNvPr xmlns:dgm14="http://schemas.microsoft.com/office/drawing/2010/diagram" id="0" name="" descr="aka.ms/editsqldocs&#10;Be a part of the community and help edit docs that everyone uses.&#10;You'll have a contributor designation on top of the article. &#10;We average around 16M page views/month.&#10;Let’s walk through it…&#10;"/>
        </a:ext>
      </dgm:extLst>
    </dgm:pt>
    <dgm:pt modelId="{8EC98E5D-678E-465D-AD61-08F3D9875E4D}" type="parTrans" cxnId="{1BA41E7B-1FD9-44C3-93FF-4AC34E414771}">
      <dgm:prSet/>
      <dgm:spPr/>
      <dgm:t>
        <a:bodyPr/>
        <a:lstStyle/>
        <a:p>
          <a:endParaRPr lang="en-US"/>
        </a:p>
      </dgm:t>
    </dgm:pt>
    <dgm:pt modelId="{E06570AE-9B5B-45B3-BE97-7D5EF00E72DB}" type="sibTrans" cxnId="{1BA41E7B-1FD9-44C3-93FF-4AC34E414771}">
      <dgm:prSet/>
      <dgm:spPr/>
      <dgm:t>
        <a:bodyPr/>
        <a:lstStyle/>
        <a:p>
          <a:endParaRPr lang="en-US"/>
        </a:p>
      </dgm:t>
    </dgm:pt>
    <dgm:pt modelId="{4FE3E99B-3DCD-4826-AF1A-07E308BF7190}">
      <dgm:prSet custT="1"/>
      <dgm:spPr/>
      <dgm:t>
        <a:bodyPr/>
        <a:lstStyle/>
        <a:p>
          <a:pPr rtl="0"/>
          <a:r>
            <a:rPr lang="en-US" sz="2800" dirty="0">
              <a:latin typeface="+mn-lt"/>
            </a:rPr>
            <a:t>You can contribute to Docs entirely in the browser. </a:t>
          </a:r>
        </a:p>
      </dgm:t>
      <dgm:extLst>
        <a:ext uri="{E40237B7-FDA0-4F09-8148-C483321AD2D9}">
          <dgm14:cNvPr xmlns:dgm14="http://schemas.microsoft.com/office/drawing/2010/diagram" id="0" name="" descr="aka.ms/editsqldocs&#10;Be a part of the community and help edit docs that everyone uses.&#10;You'll have a contributor designation on top of the article. &#10;We average around 16M page views/month.&#10;Let’s walk through it…&#10;"/>
        </a:ext>
      </dgm:extLst>
    </dgm:pt>
    <dgm:pt modelId="{2FA44F4F-0005-48CA-815B-594304F7E7DD}" type="parTrans" cxnId="{9AE001E0-664B-46DB-996C-308D2CA6E811}">
      <dgm:prSet/>
      <dgm:spPr/>
    </dgm:pt>
    <dgm:pt modelId="{9EB271D6-B584-419F-AF37-4747C459C4F1}" type="sibTrans" cxnId="{9AE001E0-664B-46DB-996C-308D2CA6E811}">
      <dgm:prSet/>
      <dgm:spPr/>
    </dgm:pt>
    <dgm:pt modelId="{69661B71-64A2-4AE7-8E32-2D0B2B1708B2}" type="pres">
      <dgm:prSet presAssocID="{FFAB9795-AA67-4DB1-8666-63A9E499E6A4}" presName="linear" presStyleCnt="0">
        <dgm:presLayoutVars>
          <dgm:animLvl val="lvl"/>
          <dgm:resizeHandles val="exact"/>
        </dgm:presLayoutVars>
      </dgm:prSet>
      <dgm:spPr/>
    </dgm:pt>
    <dgm:pt modelId="{6B263793-15EF-4FA1-B8A1-04C17117FDAC}" type="pres">
      <dgm:prSet presAssocID="{14752CC3-B31F-4C1F-A2B1-030E895BBB31}" presName="parentText" presStyleLbl="node1" presStyleIdx="0" presStyleCnt="6">
        <dgm:presLayoutVars>
          <dgm:chMax val="0"/>
          <dgm:bulletEnabled val="1"/>
        </dgm:presLayoutVars>
      </dgm:prSet>
      <dgm:spPr/>
    </dgm:pt>
    <dgm:pt modelId="{D904144A-2708-415C-9EEC-E7EDE37E5761}" type="pres">
      <dgm:prSet presAssocID="{5FCFA57D-9E65-4FF5-8177-59AE620B149A}" presName="spacer" presStyleCnt="0"/>
      <dgm:spPr/>
    </dgm:pt>
    <dgm:pt modelId="{2BD4C470-76B5-45A6-ACAE-007A489EC91C}" type="pres">
      <dgm:prSet presAssocID="{3E8D695A-1AFA-4F34-9174-CBE96732687C}" presName="parentText" presStyleLbl="node1" presStyleIdx="1" presStyleCnt="6">
        <dgm:presLayoutVars>
          <dgm:chMax val="0"/>
          <dgm:bulletEnabled val="1"/>
        </dgm:presLayoutVars>
      </dgm:prSet>
      <dgm:spPr/>
    </dgm:pt>
    <dgm:pt modelId="{D0CEAB2D-36BD-43EA-ADAF-28A2BD6710FB}" type="pres">
      <dgm:prSet presAssocID="{F9290653-DB31-488C-9380-77B1B8889E28}" presName="spacer" presStyleCnt="0"/>
      <dgm:spPr/>
    </dgm:pt>
    <dgm:pt modelId="{95206BDB-114A-4491-B4BE-6788B880F06C}" type="pres">
      <dgm:prSet presAssocID="{56FD5070-6237-48D4-ABA4-E8905A6ADB71}" presName="parentText" presStyleLbl="node1" presStyleIdx="2" presStyleCnt="6">
        <dgm:presLayoutVars>
          <dgm:chMax val="0"/>
          <dgm:bulletEnabled val="1"/>
        </dgm:presLayoutVars>
      </dgm:prSet>
      <dgm:spPr/>
    </dgm:pt>
    <dgm:pt modelId="{6B24ABE7-F1FA-4711-AA8F-63B4640728CE}" type="pres">
      <dgm:prSet presAssocID="{7DD39D25-2C2A-45A2-B771-084C611A18BA}" presName="spacer" presStyleCnt="0"/>
      <dgm:spPr/>
    </dgm:pt>
    <dgm:pt modelId="{B6EB9487-0FD9-4272-BB0F-49D31CDB6A07}" type="pres">
      <dgm:prSet presAssocID="{10790E7A-E93D-4596-97CE-D5DDB52EB13B}" presName="parentText" presStyleLbl="node1" presStyleIdx="3" presStyleCnt="6">
        <dgm:presLayoutVars>
          <dgm:chMax val="0"/>
          <dgm:bulletEnabled val="1"/>
        </dgm:presLayoutVars>
      </dgm:prSet>
      <dgm:spPr/>
    </dgm:pt>
    <dgm:pt modelId="{61C92A30-9E1E-4732-A3F9-ECE53E292FAF}" type="pres">
      <dgm:prSet presAssocID="{C33709ED-9E9C-4588-A6D4-B3CA4D497F7E}" presName="spacer" presStyleCnt="0"/>
      <dgm:spPr/>
    </dgm:pt>
    <dgm:pt modelId="{A3E7E2F0-9E5E-4C22-9290-E5D3586C38BA}" type="pres">
      <dgm:prSet presAssocID="{4FE3E99B-3DCD-4826-AF1A-07E308BF7190}" presName="parentText" presStyleLbl="node1" presStyleIdx="4" presStyleCnt="6">
        <dgm:presLayoutVars>
          <dgm:chMax val="0"/>
          <dgm:bulletEnabled val="1"/>
        </dgm:presLayoutVars>
      </dgm:prSet>
      <dgm:spPr/>
    </dgm:pt>
    <dgm:pt modelId="{2016A805-FD2B-44A5-85B5-635957EF0858}" type="pres">
      <dgm:prSet presAssocID="{9EB271D6-B584-419F-AF37-4747C459C4F1}" presName="spacer" presStyleCnt="0"/>
      <dgm:spPr/>
    </dgm:pt>
    <dgm:pt modelId="{5C8F32C9-77D2-4560-BFFA-43D02671B6C2}" type="pres">
      <dgm:prSet presAssocID="{2AEFE43B-6BE5-450A-8AB5-626A912F1280}" presName="parentText" presStyleLbl="node1" presStyleIdx="5" presStyleCnt="6">
        <dgm:presLayoutVars>
          <dgm:chMax val="0"/>
          <dgm:bulletEnabled val="1"/>
        </dgm:presLayoutVars>
      </dgm:prSet>
      <dgm:spPr/>
    </dgm:pt>
  </dgm:ptLst>
  <dgm:cxnLst>
    <dgm:cxn modelId="{8B569205-E2DA-4DB9-9DDE-6D50B6795260}" type="presOf" srcId="{14752CC3-B31F-4C1F-A2B1-030E895BBB31}" destId="{6B263793-15EF-4FA1-B8A1-04C17117FDAC}" srcOrd="0" destOrd="0" presId="urn:microsoft.com/office/officeart/2005/8/layout/vList2"/>
    <dgm:cxn modelId="{AAF1C409-954E-4A0E-88A7-62E3514E72E0}" srcId="{FFAB9795-AA67-4DB1-8666-63A9E499E6A4}" destId="{14752CC3-B31F-4C1F-A2B1-030E895BBB31}" srcOrd="0" destOrd="0" parTransId="{107185E9-A300-4CFF-B8C9-CA0B04ECDD08}" sibTransId="{5FCFA57D-9E65-4FF5-8177-59AE620B149A}"/>
    <dgm:cxn modelId="{356DEF2A-F635-4E9C-8985-5A651A39407A}" type="presOf" srcId="{4FE3E99B-3DCD-4826-AF1A-07E308BF7190}" destId="{A3E7E2F0-9E5E-4C22-9290-E5D3586C38BA}" srcOrd="0" destOrd="0" presId="urn:microsoft.com/office/officeart/2005/8/layout/vList2"/>
    <dgm:cxn modelId="{96C5E72E-1CEB-47EE-BD3E-8311173BECF5}" type="presOf" srcId="{3E8D695A-1AFA-4F34-9174-CBE96732687C}" destId="{2BD4C470-76B5-45A6-ACAE-007A489EC91C}" srcOrd="0" destOrd="0" presId="urn:microsoft.com/office/officeart/2005/8/layout/vList2"/>
    <dgm:cxn modelId="{0EECEC34-BD22-4A7E-8A5F-29BD8FE6BF44}" srcId="{FFAB9795-AA67-4DB1-8666-63A9E499E6A4}" destId="{3E8D695A-1AFA-4F34-9174-CBE96732687C}" srcOrd="1" destOrd="0" parTransId="{BE9F9B90-5125-4796-B162-4DF2860A3E68}" sibTransId="{F9290653-DB31-488C-9380-77B1B8889E28}"/>
    <dgm:cxn modelId="{CEC1DB5F-3B01-404F-9D12-B4EDE19646CF}" srcId="{FFAB9795-AA67-4DB1-8666-63A9E499E6A4}" destId="{10790E7A-E93D-4596-97CE-D5DDB52EB13B}" srcOrd="3" destOrd="0" parTransId="{59724688-EAE1-4416-BE28-BF4806B40BBF}" sibTransId="{C33709ED-9E9C-4588-A6D4-B3CA4D497F7E}"/>
    <dgm:cxn modelId="{1BA41E7B-1FD9-44C3-93FF-4AC34E414771}" srcId="{FFAB9795-AA67-4DB1-8666-63A9E499E6A4}" destId="{2AEFE43B-6BE5-450A-8AB5-626A912F1280}" srcOrd="5" destOrd="0" parTransId="{8EC98E5D-678E-465D-AD61-08F3D9875E4D}" sibTransId="{E06570AE-9B5B-45B3-BE97-7D5EF00E72DB}"/>
    <dgm:cxn modelId="{815181AB-2ECF-4341-9CF1-BB7148247E43}" type="presOf" srcId="{2AEFE43B-6BE5-450A-8AB5-626A912F1280}" destId="{5C8F32C9-77D2-4560-BFFA-43D02671B6C2}" srcOrd="0" destOrd="0" presId="urn:microsoft.com/office/officeart/2005/8/layout/vList2"/>
    <dgm:cxn modelId="{2AA6BDB1-313A-4F6B-8DC3-234E7D99F05F}" type="presOf" srcId="{FFAB9795-AA67-4DB1-8666-63A9E499E6A4}" destId="{69661B71-64A2-4AE7-8E32-2D0B2B1708B2}" srcOrd="0" destOrd="0" presId="urn:microsoft.com/office/officeart/2005/8/layout/vList2"/>
    <dgm:cxn modelId="{B568E5C1-AD33-4814-9AB1-93B242B7503F}" type="presOf" srcId="{10790E7A-E93D-4596-97CE-D5DDB52EB13B}" destId="{B6EB9487-0FD9-4272-BB0F-49D31CDB6A07}" srcOrd="0" destOrd="0" presId="urn:microsoft.com/office/officeart/2005/8/layout/vList2"/>
    <dgm:cxn modelId="{9AE001E0-664B-46DB-996C-308D2CA6E811}" srcId="{FFAB9795-AA67-4DB1-8666-63A9E499E6A4}" destId="{4FE3E99B-3DCD-4826-AF1A-07E308BF7190}" srcOrd="4" destOrd="0" parTransId="{2FA44F4F-0005-48CA-815B-594304F7E7DD}" sibTransId="{9EB271D6-B584-419F-AF37-4747C459C4F1}"/>
    <dgm:cxn modelId="{D0B64BE9-9B8F-48A6-9379-E7A3211346F1}" srcId="{FFAB9795-AA67-4DB1-8666-63A9E499E6A4}" destId="{56FD5070-6237-48D4-ABA4-E8905A6ADB71}" srcOrd="2" destOrd="0" parTransId="{F07C63E0-23EB-443D-B803-330555930380}" sibTransId="{7DD39D25-2C2A-45A2-B771-084C611A18BA}"/>
    <dgm:cxn modelId="{D3FBFCF8-6DD2-4A83-B9E4-1032EEC6E969}" type="presOf" srcId="{56FD5070-6237-48D4-ABA4-E8905A6ADB71}" destId="{95206BDB-114A-4491-B4BE-6788B880F06C}" srcOrd="0" destOrd="0" presId="urn:microsoft.com/office/officeart/2005/8/layout/vList2"/>
    <dgm:cxn modelId="{E9768F41-E159-47DD-B316-9DFFF8174D5F}" type="presParOf" srcId="{69661B71-64A2-4AE7-8E32-2D0B2B1708B2}" destId="{6B263793-15EF-4FA1-B8A1-04C17117FDAC}" srcOrd="0" destOrd="0" presId="urn:microsoft.com/office/officeart/2005/8/layout/vList2"/>
    <dgm:cxn modelId="{FE3B5CC6-84F7-43B3-A720-87B93F91AE4D}" type="presParOf" srcId="{69661B71-64A2-4AE7-8E32-2D0B2B1708B2}" destId="{D904144A-2708-415C-9EEC-E7EDE37E5761}" srcOrd="1" destOrd="0" presId="urn:microsoft.com/office/officeart/2005/8/layout/vList2"/>
    <dgm:cxn modelId="{34C57804-5D55-4D08-BA0A-C398E1C23C45}" type="presParOf" srcId="{69661B71-64A2-4AE7-8E32-2D0B2B1708B2}" destId="{2BD4C470-76B5-45A6-ACAE-007A489EC91C}" srcOrd="2" destOrd="0" presId="urn:microsoft.com/office/officeart/2005/8/layout/vList2"/>
    <dgm:cxn modelId="{567222DE-BA0F-43E7-BB38-FE376EEDB636}" type="presParOf" srcId="{69661B71-64A2-4AE7-8E32-2D0B2B1708B2}" destId="{D0CEAB2D-36BD-43EA-ADAF-28A2BD6710FB}" srcOrd="3" destOrd="0" presId="urn:microsoft.com/office/officeart/2005/8/layout/vList2"/>
    <dgm:cxn modelId="{7B6D368C-1A89-48BA-84CB-BB26AF33EA9D}" type="presParOf" srcId="{69661B71-64A2-4AE7-8E32-2D0B2B1708B2}" destId="{95206BDB-114A-4491-B4BE-6788B880F06C}" srcOrd="4" destOrd="0" presId="urn:microsoft.com/office/officeart/2005/8/layout/vList2"/>
    <dgm:cxn modelId="{C884D426-5334-4DEA-A767-9D144F55B6E3}" type="presParOf" srcId="{69661B71-64A2-4AE7-8E32-2D0B2B1708B2}" destId="{6B24ABE7-F1FA-4711-AA8F-63B4640728CE}" srcOrd="5" destOrd="0" presId="urn:microsoft.com/office/officeart/2005/8/layout/vList2"/>
    <dgm:cxn modelId="{ABFB2DC9-AE49-4C83-8911-85A47CADDAAA}" type="presParOf" srcId="{69661B71-64A2-4AE7-8E32-2D0B2B1708B2}" destId="{B6EB9487-0FD9-4272-BB0F-49D31CDB6A07}" srcOrd="6" destOrd="0" presId="urn:microsoft.com/office/officeart/2005/8/layout/vList2"/>
    <dgm:cxn modelId="{136BFAB9-FE61-4C66-BB87-C7E4621A2F93}" type="presParOf" srcId="{69661B71-64A2-4AE7-8E32-2D0B2B1708B2}" destId="{61C92A30-9E1E-4732-A3F9-ECE53E292FAF}" srcOrd="7" destOrd="0" presId="urn:microsoft.com/office/officeart/2005/8/layout/vList2"/>
    <dgm:cxn modelId="{4E2D57F3-9825-4380-BE2B-6BD8FA5DEFD6}" type="presParOf" srcId="{69661B71-64A2-4AE7-8E32-2D0B2B1708B2}" destId="{A3E7E2F0-9E5E-4C22-9290-E5D3586C38BA}" srcOrd="8" destOrd="0" presId="urn:microsoft.com/office/officeart/2005/8/layout/vList2"/>
    <dgm:cxn modelId="{635933E5-4F49-484A-BC9C-404DFCDC205B}" type="presParOf" srcId="{69661B71-64A2-4AE7-8E32-2D0B2B1708B2}" destId="{2016A805-FD2B-44A5-85B5-635957EF0858}" srcOrd="9" destOrd="0" presId="urn:microsoft.com/office/officeart/2005/8/layout/vList2"/>
    <dgm:cxn modelId="{82D72E62-2A6A-47AA-B5B8-AA545C9E4266}" type="presParOf" srcId="{69661B71-64A2-4AE7-8E32-2D0B2B1708B2}" destId="{5C8F32C9-77D2-4560-BFFA-43D02671B6C2}"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263793-15EF-4FA1-B8A1-04C17117FDAC}">
      <dsp:nvSpPr>
        <dsp:cNvPr id="0" name=""/>
        <dsp:cNvSpPr/>
      </dsp:nvSpPr>
      <dsp:spPr>
        <a:xfrm>
          <a:off x="0" y="3496"/>
          <a:ext cx="5257800" cy="9092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u="sng" kern="1200" dirty="0"/>
            <a:t>aka.ms/editsqldocs</a:t>
          </a:r>
        </a:p>
      </dsp:txBody>
      <dsp:txXfrm>
        <a:off x="44385" y="47881"/>
        <a:ext cx="5169030" cy="820457"/>
      </dsp:txXfrm>
    </dsp:sp>
    <dsp:sp modelId="{2BD4C470-76B5-45A6-ACAE-007A489EC91C}">
      <dsp:nvSpPr>
        <dsp:cNvPr id="0" name=""/>
        <dsp:cNvSpPr/>
      </dsp:nvSpPr>
      <dsp:spPr>
        <a:xfrm>
          <a:off x="0" y="921189"/>
          <a:ext cx="5257800" cy="9092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rtl="0">
            <a:lnSpc>
              <a:spcPct val="90000"/>
            </a:lnSpc>
            <a:spcBef>
              <a:spcPct val="0"/>
            </a:spcBef>
            <a:spcAft>
              <a:spcPct val="35000"/>
            </a:spcAft>
            <a:buNone/>
          </a:pPr>
          <a:r>
            <a:rPr lang="en-US" sz="2800" kern="1200" dirty="0">
              <a:latin typeface="+mn-lt"/>
            </a:rPr>
            <a:t>Be a part of the community and help edit docs that everyone uses.</a:t>
          </a:r>
        </a:p>
      </dsp:txBody>
      <dsp:txXfrm>
        <a:off x="44385" y="965574"/>
        <a:ext cx="5169030" cy="820457"/>
      </dsp:txXfrm>
    </dsp:sp>
    <dsp:sp modelId="{95206BDB-114A-4491-B4BE-6788B880F06C}">
      <dsp:nvSpPr>
        <dsp:cNvPr id="0" name=""/>
        <dsp:cNvSpPr/>
      </dsp:nvSpPr>
      <dsp:spPr>
        <a:xfrm>
          <a:off x="0" y="1838883"/>
          <a:ext cx="5257800" cy="9092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rtl="0">
            <a:lnSpc>
              <a:spcPct val="90000"/>
            </a:lnSpc>
            <a:spcBef>
              <a:spcPct val="0"/>
            </a:spcBef>
            <a:spcAft>
              <a:spcPct val="35000"/>
            </a:spcAft>
            <a:buNone/>
          </a:pPr>
          <a:r>
            <a:rPr lang="en-US" sz="2800" kern="1200" dirty="0">
              <a:latin typeface="+mn-lt"/>
            </a:rPr>
            <a:t>You'll have a contributor designation on top of the article. </a:t>
          </a:r>
        </a:p>
      </dsp:txBody>
      <dsp:txXfrm>
        <a:off x="44385" y="1883268"/>
        <a:ext cx="5169030" cy="820457"/>
      </dsp:txXfrm>
    </dsp:sp>
    <dsp:sp modelId="{B6EB9487-0FD9-4272-BB0F-49D31CDB6A07}">
      <dsp:nvSpPr>
        <dsp:cNvPr id="0" name=""/>
        <dsp:cNvSpPr/>
      </dsp:nvSpPr>
      <dsp:spPr>
        <a:xfrm>
          <a:off x="0" y="2756576"/>
          <a:ext cx="5257800" cy="9092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rtl="0">
            <a:lnSpc>
              <a:spcPct val="90000"/>
            </a:lnSpc>
            <a:spcBef>
              <a:spcPct val="0"/>
            </a:spcBef>
            <a:spcAft>
              <a:spcPct val="35000"/>
            </a:spcAft>
            <a:buNone/>
          </a:pPr>
          <a:r>
            <a:rPr lang="en-US" sz="2800" kern="1200" dirty="0">
              <a:latin typeface="+mn-lt"/>
            </a:rPr>
            <a:t>We average around 16M page views/month.</a:t>
          </a:r>
        </a:p>
      </dsp:txBody>
      <dsp:txXfrm>
        <a:off x="44385" y="2800961"/>
        <a:ext cx="5169030" cy="820457"/>
      </dsp:txXfrm>
    </dsp:sp>
    <dsp:sp modelId="{A3E7E2F0-9E5E-4C22-9290-E5D3586C38BA}">
      <dsp:nvSpPr>
        <dsp:cNvPr id="0" name=""/>
        <dsp:cNvSpPr/>
      </dsp:nvSpPr>
      <dsp:spPr>
        <a:xfrm>
          <a:off x="0" y="3674270"/>
          <a:ext cx="5257800" cy="9092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rtl="0">
            <a:lnSpc>
              <a:spcPct val="90000"/>
            </a:lnSpc>
            <a:spcBef>
              <a:spcPct val="0"/>
            </a:spcBef>
            <a:spcAft>
              <a:spcPct val="35000"/>
            </a:spcAft>
            <a:buNone/>
          </a:pPr>
          <a:r>
            <a:rPr lang="en-US" sz="2800" kern="1200" dirty="0">
              <a:latin typeface="+mn-lt"/>
            </a:rPr>
            <a:t>You can contribute to Docs entirely in the browser. </a:t>
          </a:r>
        </a:p>
      </dsp:txBody>
      <dsp:txXfrm>
        <a:off x="44385" y="3718655"/>
        <a:ext cx="5169030" cy="820457"/>
      </dsp:txXfrm>
    </dsp:sp>
    <dsp:sp modelId="{5C8F32C9-77D2-4560-BFFA-43D02671B6C2}">
      <dsp:nvSpPr>
        <dsp:cNvPr id="0" name=""/>
        <dsp:cNvSpPr/>
      </dsp:nvSpPr>
      <dsp:spPr>
        <a:xfrm>
          <a:off x="0" y="4591963"/>
          <a:ext cx="5257800" cy="9092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rtl="0">
            <a:lnSpc>
              <a:spcPct val="90000"/>
            </a:lnSpc>
            <a:spcBef>
              <a:spcPct val="0"/>
            </a:spcBef>
            <a:spcAft>
              <a:spcPct val="35000"/>
            </a:spcAft>
            <a:buNone/>
          </a:pPr>
          <a:r>
            <a:rPr lang="en-US" sz="2800" kern="1200" dirty="0">
              <a:latin typeface="+mn-lt"/>
            </a:rPr>
            <a:t>Let’s walk through it…</a:t>
          </a:r>
        </a:p>
      </dsp:txBody>
      <dsp:txXfrm>
        <a:off x="44385" y="4636348"/>
        <a:ext cx="5169030" cy="82045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27.png>
</file>

<file path=ppt/media/image28.png>
</file>

<file path=ppt/media/image29.svg>
</file>

<file path=ppt/media/image3.png>
</file>

<file path=ppt/media/image30.png>
</file>

<file path=ppt/media/image31.png>
</file>

<file path=ppt/media/image32.png>
</file>

<file path=ppt/media/image33.gif>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1244FF-BFCF-43B7-A2AD-BB60B6A39F48}" type="datetimeFigureOut">
              <a:rPr lang="en-US" smtClean="0"/>
              <a:t>2/18/2021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5A3CD2-1055-4A09-BE8D-9998B2DD1F94}" type="slidenum">
              <a:rPr lang="en-US" smtClean="0"/>
              <a:t>‹#›</a:t>
            </a:fld>
            <a:endParaRPr lang="en-US"/>
          </a:p>
        </p:txBody>
      </p:sp>
    </p:spTree>
    <p:extLst>
      <p:ext uri="{BB962C8B-B14F-4D97-AF65-F5344CB8AC3E}">
        <p14:creationId xmlns:p14="http://schemas.microsoft.com/office/powerpoint/2010/main" val="29017483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github.com/MicrosoftDocs/sql-docs/pull/5917"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71538" y="742950"/>
            <a:ext cx="5067300" cy="2851150"/>
          </a:xfrm>
        </p:spPr>
      </p:sp>
      <p:sp>
        <p:nvSpPr>
          <p:cNvPr id="3" name="Notes Placeholder 2"/>
          <p:cNvSpPr>
            <a:spLocks noGrp="1"/>
          </p:cNvSpPr>
          <p:nvPr>
            <p:ph type="body" idx="1"/>
          </p:nvPr>
        </p:nvSpPr>
        <p:spPr/>
        <p:txBody>
          <a:bodyPr/>
          <a:lstStyle/>
          <a:p>
            <a:endParaRPr lang="en-US" dirty="0">
              <a:latin typeface="Calibri"/>
              <a:cs typeface="Calibri"/>
            </a:endParaRPr>
          </a:p>
        </p:txBody>
      </p:sp>
    </p:spTree>
    <p:extLst>
      <p:ext uri="{BB962C8B-B14F-4D97-AF65-F5344CB8AC3E}">
        <p14:creationId xmlns:p14="http://schemas.microsoft.com/office/powerpoint/2010/main" val="2697522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give you a map around navigating specific docs, </a:t>
            </a:r>
          </a:p>
          <a:p>
            <a:r>
              <a:rPr lang="en-US" dirty="0"/>
              <a:t>&lt;click&gt;</a:t>
            </a:r>
          </a:p>
          <a:p>
            <a:r>
              <a:rPr lang="en-US" dirty="0"/>
              <a:t>The table of contents on the left covers many different articles, and it is here that it’s best to search inside a given technology stack. </a:t>
            </a:r>
          </a:p>
          <a:p>
            <a:r>
              <a:rPr lang="en-US" dirty="0"/>
              <a:t>&lt;click&gt;</a:t>
            </a:r>
          </a:p>
          <a:p>
            <a:r>
              <a:rPr lang="en-US" dirty="0"/>
              <a:t>On the right, you’ll see a navigation for the document itself. </a:t>
            </a:r>
          </a:p>
          <a:p>
            <a:r>
              <a:rPr lang="en-US" dirty="0"/>
              <a:t>&lt;click&gt;</a:t>
            </a:r>
          </a:p>
          <a:p>
            <a:r>
              <a:rPr lang="en-US" dirty="0"/>
              <a:t>Those header links are linkable directly, if you want to send a colleague a link to a heading specifically. Or you can cover on a heading, see the link graphic appear, and copy the URL with the page anchor appended.</a:t>
            </a:r>
            <a:br>
              <a:rPr lang="en-US" dirty="0"/>
            </a:b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10</a:t>
            </a:fld>
            <a:endParaRPr lang="en-US"/>
          </a:p>
        </p:txBody>
      </p:sp>
    </p:spTree>
    <p:extLst>
      <p:ext uri="{BB962C8B-B14F-4D97-AF65-F5344CB8AC3E}">
        <p14:creationId xmlns:p14="http://schemas.microsoft.com/office/powerpoint/2010/main" val="19132409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give you a map around navigating specific docs, </a:t>
            </a:r>
          </a:p>
          <a:p>
            <a:r>
              <a:rPr lang="en-US" dirty="0"/>
              <a:t>&lt;click&gt;</a:t>
            </a:r>
          </a:p>
          <a:p>
            <a:r>
              <a:rPr lang="en-US" dirty="0"/>
              <a:t>The table of contents on the left covers many different articles, and it is here that it’s best to search inside a given technology stack. </a:t>
            </a:r>
          </a:p>
          <a:p>
            <a:r>
              <a:rPr lang="en-US" dirty="0"/>
              <a:t>&lt;click&gt;</a:t>
            </a:r>
          </a:p>
          <a:p>
            <a:r>
              <a:rPr lang="en-US" dirty="0"/>
              <a:t>On the right, you’ll see a navigation for the document itself. </a:t>
            </a:r>
          </a:p>
          <a:p>
            <a:r>
              <a:rPr lang="en-US" dirty="0"/>
              <a:t>&lt;click&gt;</a:t>
            </a:r>
          </a:p>
          <a:p>
            <a:r>
              <a:rPr lang="en-US" dirty="0"/>
              <a:t>Those header links are linkable directly, if you want to send a colleague a link to a heading specifically. Or you can cover on a heading, see the link graphic appear, and copy the URL with the page anchor appended.</a:t>
            </a:r>
            <a:br>
              <a:rPr lang="en-US" dirty="0"/>
            </a:b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11</a:t>
            </a:fld>
            <a:endParaRPr lang="en-US"/>
          </a:p>
        </p:txBody>
      </p:sp>
    </p:spTree>
    <p:extLst>
      <p:ext uri="{BB962C8B-B14F-4D97-AF65-F5344CB8AC3E}">
        <p14:creationId xmlns:p14="http://schemas.microsoft.com/office/powerpoint/2010/main" val="13695291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give you a map around navigating specific docs, </a:t>
            </a:r>
          </a:p>
          <a:p>
            <a:r>
              <a:rPr lang="en-US" dirty="0"/>
              <a:t>&lt;click&gt;</a:t>
            </a:r>
          </a:p>
          <a:p>
            <a:r>
              <a:rPr lang="en-US" dirty="0"/>
              <a:t>The table of contents on the left covers many different articles, and it is here that it’s best to search inside a given technology stack. </a:t>
            </a:r>
          </a:p>
          <a:p>
            <a:r>
              <a:rPr lang="en-US" dirty="0"/>
              <a:t>&lt;click&gt;</a:t>
            </a:r>
          </a:p>
          <a:p>
            <a:r>
              <a:rPr lang="en-US" dirty="0"/>
              <a:t>On the right, you’ll see a navigation for the document itself. </a:t>
            </a:r>
          </a:p>
          <a:p>
            <a:r>
              <a:rPr lang="en-US" dirty="0"/>
              <a:t>&lt;click&gt;</a:t>
            </a:r>
          </a:p>
          <a:p>
            <a:r>
              <a:rPr lang="en-US" dirty="0"/>
              <a:t>Those header links are linkable directly, if you want to send a colleague a link to a heading specifically. Or you can cover on a heading, see the link graphic appear, and copy the URL with the page anchor appended.</a:t>
            </a:r>
            <a:br>
              <a:rPr lang="en-US" dirty="0"/>
            </a:b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12</a:t>
            </a:fld>
            <a:endParaRPr lang="en-US"/>
          </a:p>
        </p:txBody>
      </p:sp>
    </p:spTree>
    <p:extLst>
      <p:ext uri="{BB962C8B-B14F-4D97-AF65-F5344CB8AC3E}">
        <p14:creationId xmlns:p14="http://schemas.microsoft.com/office/powerpoint/2010/main" val="5185218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it makes sense, the same doc might include different information for different versions of the product mentioned. </a:t>
            </a:r>
          </a:p>
          <a:p>
            <a:endParaRPr lang="en-US" dirty="0"/>
          </a:p>
          <a:p>
            <a:r>
              <a:rPr lang="en-US" dirty="0"/>
              <a:t>We may use the same article with various versions of content for Windows vs Linux, or different releases of SQL Server, or different Azure implementations of </a:t>
            </a:r>
            <a:r>
              <a:rPr lang="en-US"/>
              <a:t>SQL Server. </a:t>
            </a:r>
            <a:r>
              <a:rPr lang="en-US" dirty="0"/>
              <a:t>This on the bottom left is a code snippet of markdown showing how one article might display different content depending on the version requested. </a:t>
            </a:r>
          </a:p>
          <a:p>
            <a:endParaRPr lang="en-US" dirty="0"/>
          </a:p>
          <a:p>
            <a:r>
              <a:rPr lang="en-US" dirty="0"/>
              <a:t>If a doc doesn’t quite look right because of a version specific detail, take a look at the version you’re in, you can see this in the URL or in the header of the article if it’s got version-specific content.</a:t>
            </a:r>
          </a:p>
          <a:p>
            <a:endParaRPr lang="en-US" dirty="0"/>
          </a:p>
          <a:p>
            <a:r>
              <a:rPr lang="en-US" dirty="0"/>
              <a:t>Also note that for content that is specific to older versions of SQL Server before SQL Server, we do still have ways to access that old content, even if some of them are through offline docs only. Offline docs you say, like the old local Books Online reference documentation built into Management Studio? &lt;next slide&gt; </a:t>
            </a:r>
          </a:p>
        </p:txBody>
      </p:sp>
      <p:sp>
        <p:nvSpPr>
          <p:cNvPr id="4" name="Slide Number Placeholder 3"/>
          <p:cNvSpPr>
            <a:spLocks noGrp="1"/>
          </p:cNvSpPr>
          <p:nvPr>
            <p:ph type="sldNum" sz="quarter" idx="5"/>
          </p:nvPr>
        </p:nvSpPr>
        <p:spPr/>
        <p:txBody>
          <a:bodyPr/>
          <a:lstStyle/>
          <a:p>
            <a:fld id="{695A3CD2-1055-4A09-BE8D-9998B2DD1F94}" type="slidenum">
              <a:rPr lang="en-US" smtClean="0"/>
              <a:t>13</a:t>
            </a:fld>
            <a:endParaRPr lang="en-US"/>
          </a:p>
        </p:txBody>
      </p:sp>
    </p:spTree>
    <p:extLst>
      <p:ext uri="{BB962C8B-B14F-4D97-AF65-F5344CB8AC3E}">
        <p14:creationId xmlns:p14="http://schemas.microsoft.com/office/powerpoint/2010/main" val="3249861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If your work environment is behind an air-gapped network (and there are many reasons for this including the Microsoft-Department of Defense project), or if you work in high-security environments like a nuclear power plant, you can download version-specific docs offline through SSMS. </a:t>
            </a:r>
          </a:p>
          <a:p>
            <a:endParaRPr lang="en-US" dirty="0"/>
          </a:p>
          <a:p>
            <a:r>
              <a:rPr lang="en-US" dirty="0"/>
              <a:t>&lt;Optional&gt;Poll: How many of you work with offline help for SQL?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Our documentation is actually a strategic advantage against competitors. There are very large organizations, including public sector like the Department of Defense, and large private sector companies at the top of the Fortune list, that want their development environments internal and secured from the public internet. In the case of Microsoft’s documentation for SQL Server and Power BI and Azure and all sorts of other products, our documentation can easily be downloaded periodically and presented internally at those environments, so that they can get the best of both worlds – a secure network for development and access to fresh product documentation. Some of our competitors, no joke, want to deliver a few thousand PDF’s or zipped website scraped images or … well, c’mon it’s the 21</a:t>
            </a:r>
            <a:r>
              <a:rPr lang="en-US" sz="1200" baseline="30000" dirty="0"/>
              <a:t>st</a:t>
            </a:r>
            <a:r>
              <a:rPr lang="en-US" sz="1200" dirty="0"/>
              <a:t> century!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14</a:t>
            </a:fld>
            <a:endParaRPr lang="en-US"/>
          </a:p>
        </p:txBody>
      </p:sp>
    </p:spTree>
    <p:extLst>
      <p:ext uri="{BB962C8B-B14F-4D97-AF65-F5344CB8AC3E}">
        <p14:creationId xmlns:p14="http://schemas.microsoft.com/office/powerpoint/2010/main" val="26382588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Speaking of Management Studio, not a lot of people are still aware of this, but when you have any text highlighted and you hit F1 in SSMS, it should bring you right to the corresponding article for that word of syntax, for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If you have selected the Help Preference of “Open in Browser”, this will bring you directly to the Microsoft Docs Online article, in this case, for the dynamic management view </a:t>
            </a:r>
            <a:r>
              <a:rPr lang="en-US" sz="1200" dirty="0" err="1"/>
              <a:t>sys.dm_exec_sessions</a:t>
            </a:r>
            <a:r>
              <a:rPr lang="en-US" sz="12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If you hit F1 on something highlighted and it doesn’t bring you to a specific article, or to a different article than you’d expect, that might actually be a docs issue! And that’s something you could file an issue for.</a:t>
            </a:r>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15</a:t>
            </a:fld>
            <a:endParaRPr lang="en-US"/>
          </a:p>
        </p:txBody>
      </p:sp>
    </p:spTree>
    <p:extLst>
      <p:ext uri="{BB962C8B-B14F-4D97-AF65-F5344CB8AC3E}">
        <p14:creationId xmlns:p14="http://schemas.microsoft.com/office/powerpoint/2010/main" val="34204516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 you contribute to Microsoft docs? Whether you find something outdated, wrong, missing, needed or otherwise, what’s the best way to let Microsoft know?</a:t>
            </a:r>
          </a:p>
          <a:p>
            <a:r>
              <a:rPr lang="en-US" dirty="0"/>
              <a:t>There are three main ways. </a:t>
            </a:r>
          </a:p>
          <a:p>
            <a:r>
              <a:rPr lang="en-US" dirty="0"/>
              <a:t>1. </a:t>
            </a:r>
            <a:r>
              <a:rPr lang="en-US" dirty="0" err="1"/>
              <a:t>Feeback</a:t>
            </a:r>
            <a:endParaRPr lang="en-US" dirty="0"/>
          </a:p>
          <a:p>
            <a:r>
              <a:rPr lang="en-US" dirty="0"/>
              <a:t>2. Issues </a:t>
            </a:r>
          </a:p>
          <a:p>
            <a:r>
              <a:rPr lang="en-US" dirty="0"/>
              <a:t>and, since the whole thing is inside </a:t>
            </a:r>
            <a:r>
              <a:rPr lang="en-US" dirty="0" err="1"/>
              <a:t>Github</a:t>
            </a:r>
            <a:r>
              <a:rPr lang="en-US" dirty="0"/>
              <a:t>, you can </a:t>
            </a:r>
          </a:p>
          <a:p>
            <a:r>
              <a:rPr lang="en-US" dirty="0"/>
              <a:t>3. create a Git Pull Request yourself, just as if you were contributing to an open source project.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&lt;OPTIONAL&gt; Poll the audience – how many of you have worked in Git and are familiar with terminology like fork, clone, push, pull, and commit? If you’re not, that’s ok!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Contributing can be done easily through the browser, without having to learn git bash or install anything, without having to know what a fork, clone, push, or pull is. </a:t>
            </a:r>
          </a:p>
          <a:p>
            <a:r>
              <a:rPr lang="en-US" dirty="0"/>
              <a:t>Of course, if you already work with Git or </a:t>
            </a:r>
            <a:r>
              <a:rPr lang="en-US" dirty="0" err="1"/>
              <a:t>Github</a:t>
            </a:r>
            <a:r>
              <a:rPr lang="en-US" dirty="0"/>
              <a:t> and are familiar with pull requests and remote repositories, you can do that, and later we’ll talk about creating a fork of the Microsoft Docs repo you want to use.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in the case of SQL Docs, a lot of DBA’s aren’t familiar with Git, and that’s not a problem! Anyone can help, easily, using the browser only.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16</a:t>
            </a:fld>
            <a:endParaRPr lang="en-US"/>
          </a:p>
        </p:txBody>
      </p:sp>
    </p:spTree>
    <p:extLst>
      <p:ext uri="{BB962C8B-B14F-4D97-AF65-F5344CB8AC3E}">
        <p14:creationId xmlns:p14="http://schemas.microsoft.com/office/powerpoint/2010/main" val="13464588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even have a step by step tutorial at this URL here to guide you through the process of creating a PR.</a:t>
            </a:r>
          </a:p>
          <a:p>
            <a:r>
              <a:rPr lang="en-US" dirty="0"/>
              <a:t>&lt;click&gt;</a:t>
            </a:r>
          </a:p>
          <a:p>
            <a:pPr lvl="0" rtl="0"/>
            <a:r>
              <a:rPr lang="en-US" sz="1200" dirty="0">
                <a:latin typeface="+mn-lt"/>
              </a:rPr>
              <a:t>By contributing to Microsoft Docs, for any product technology, you can be a part of the community and help edit docs that everyone uses.</a:t>
            </a:r>
          </a:p>
          <a:p>
            <a:pPr lvl="0" rtl="0"/>
            <a:r>
              <a:rPr lang="en-US" sz="1200" dirty="0">
                <a:latin typeface="+mn-lt"/>
              </a:rPr>
              <a:t>&lt;click&gt;</a:t>
            </a:r>
          </a:p>
          <a:p>
            <a:pPr lvl="0" rtl="0"/>
            <a:r>
              <a:rPr lang="en-US" sz="1200" dirty="0">
                <a:latin typeface="+mn-lt"/>
              </a:rPr>
              <a:t>We’ll talk about the contributor designation on top of the article, where we average around 16M page views/month.</a:t>
            </a:r>
          </a:p>
          <a:p>
            <a:pPr lvl="0" rtl="0"/>
            <a:r>
              <a:rPr lang="en-US" sz="1200" dirty="0">
                <a:latin typeface="+mn-lt"/>
              </a:rPr>
              <a:t>&lt;click&gt;</a:t>
            </a:r>
          </a:p>
          <a:p>
            <a:pPr lvl="0" rtl="0"/>
            <a:r>
              <a:rPr lang="en-US" sz="1200" dirty="0">
                <a:latin typeface="+mn-lt"/>
              </a:rPr>
              <a:t>You can do all of this entirely in the browser if you want, nothing to install.</a:t>
            </a:r>
          </a:p>
          <a:p>
            <a:pPr lvl="0" rtl="0"/>
            <a:r>
              <a:rPr lang="en-US" sz="1200" dirty="0">
                <a:latin typeface="+mn-lt"/>
              </a:rPr>
              <a:t>&lt;click&gt;</a:t>
            </a:r>
          </a:p>
          <a:p>
            <a:pPr lvl="0" rtl="0"/>
            <a:r>
              <a:rPr lang="en-US" sz="1200" dirty="0">
                <a:latin typeface="+mn-lt"/>
              </a:rPr>
              <a:t>Let’s walk through it…</a:t>
            </a:r>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17</a:t>
            </a:fld>
            <a:endParaRPr lang="en-US"/>
          </a:p>
        </p:txBody>
      </p:sp>
    </p:spTree>
    <p:extLst>
      <p:ext uri="{BB962C8B-B14F-4D97-AF65-F5344CB8AC3E}">
        <p14:creationId xmlns:p14="http://schemas.microsoft.com/office/powerpoint/2010/main" val="42039055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To be clear, support issues don’t belong in document feedback. Similarly, the Product Feedback channel is also not for support issues. </a:t>
            </a:r>
            <a:r>
              <a:rPr lang="en-US" sz="1200" dirty="0">
                <a:solidFill>
                  <a:srgbClr val="000000"/>
                </a:solidFill>
                <a:cs typeface="Calibri"/>
              </a:rPr>
              <a:t>The feedback options we’re about to discuss are not Microsoft Support and has no SLA for response time. </a:t>
            </a:r>
            <a:r>
              <a:rPr lang="en-US" dirty="0"/>
              <a:t>If you’re having a problem or unexpected behavior or an outage, contact Microsoft support or your support partner. Only Docs issues belong in </a:t>
            </a:r>
            <a:r>
              <a:rPr lang="en-US" dirty="0" err="1"/>
              <a:t>Github</a:t>
            </a:r>
            <a:r>
              <a:rPr lang="en-US" dirty="0"/>
              <a:t>, and perhaps, after you’ve resolved your support problem you could contribute to the solution! We triage incoming issues and PR’s from </a:t>
            </a:r>
            <a:r>
              <a:rPr lang="en-US" dirty="0" err="1"/>
              <a:t>Github</a:t>
            </a:r>
            <a:r>
              <a:rPr lang="en-US" dirty="0"/>
              <a:t> and if it sounds like a support issue, your issue will likely be closed up with a polite message and perhaps some links. </a:t>
            </a:r>
            <a:br>
              <a:rPr lang="en-US" dirty="0"/>
            </a:br>
            <a:r>
              <a:rPr lang="en-US" dirty="0"/>
              <a:t>&lt;click&gt;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Most of the good Docs issues that get attention are a request to fix something missing or outdated or wrong, that’s good, or, a request to add something that would have helped prevent an error, outage, etc. </a:t>
            </a:r>
            <a:br>
              <a:rPr lang="en-US" dirty="0"/>
            </a:br>
            <a:r>
              <a:rPr lang="en-US" dirty="0"/>
              <a:t>&lt;click&gt;</a:t>
            </a:r>
          </a:p>
          <a:p>
            <a:pPr marL="228600" indent="-228600">
              <a:buAutoNum type="arabicPeriod"/>
            </a:pPr>
            <a:endParaRPr lang="en-US" dirty="0"/>
          </a:p>
          <a:p>
            <a:pPr marL="228600" indent="-228600">
              <a:buAutoNum type="arabicPeriod"/>
            </a:pPr>
            <a:r>
              <a:rPr lang="en-US" dirty="0"/>
              <a:t>If you’ve got an issue, how to submit it really depend on you. Three main options.</a:t>
            </a: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First, if you have product feedback or suggestions, or reproduceable bug reports, that doesn’t belong in the Docs system, that’s for support or, you can use the feedback tool. If you have been around a few years, you might remember the Connect system with Connect items. A few years ago those were migrated to the feedback.azure.com portal. That’s the place for comments and suggestions for the products. That’s external to us, but that’s where a lot of great useability ideas and bug reports come from, and it’s open to the public.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	</a:t>
            </a:r>
            <a:br>
              <a:rPr lang="en-US" dirty="0"/>
            </a:br>
            <a:r>
              <a:rPr lang="en-US" dirty="0"/>
              <a:t>&lt;click for screenshot&gt;</a:t>
            </a:r>
          </a:p>
        </p:txBody>
      </p:sp>
      <p:sp>
        <p:nvSpPr>
          <p:cNvPr id="4" name="Slide Number Placeholder 3"/>
          <p:cNvSpPr>
            <a:spLocks noGrp="1"/>
          </p:cNvSpPr>
          <p:nvPr>
            <p:ph type="sldNum" sz="quarter" idx="5"/>
          </p:nvPr>
        </p:nvSpPr>
        <p:spPr/>
        <p:txBody>
          <a:bodyPr/>
          <a:lstStyle/>
          <a:p>
            <a:fld id="{695A3CD2-1055-4A09-BE8D-9998B2DD1F94}" type="slidenum">
              <a:rPr lang="en-US" smtClean="0"/>
              <a:t>18</a:t>
            </a:fld>
            <a:endParaRPr lang="en-US"/>
          </a:p>
        </p:txBody>
      </p:sp>
    </p:spTree>
    <p:extLst>
      <p:ext uri="{BB962C8B-B14F-4D97-AF65-F5344CB8AC3E}">
        <p14:creationId xmlns:p14="http://schemas.microsoft.com/office/powerpoint/2010/main" val="15277573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SQL Server page of https://feedback.azure.com/ where you can submit comments or suggestions and vote on ideas. You might see a lot of these on social media for when someone has a good suggestion and wants to get the product team’s attention with a lot of votes in favor.</a:t>
            </a:r>
          </a:p>
          <a:p>
            <a:r>
              <a:rPr lang="en-US" dirty="0"/>
              <a:t>This isn’t Docs, so this isn’t reviewed by our Docs team – but rather directly by the product engineer teams. This is the place for your comment or suggestion or idea if it doesn’t fit into a documentation issue.</a:t>
            </a:r>
          </a:p>
        </p:txBody>
      </p:sp>
      <p:sp>
        <p:nvSpPr>
          <p:cNvPr id="4" name="Slide Number Placeholder 3"/>
          <p:cNvSpPr>
            <a:spLocks noGrp="1"/>
          </p:cNvSpPr>
          <p:nvPr>
            <p:ph type="sldNum" sz="quarter" idx="5"/>
          </p:nvPr>
        </p:nvSpPr>
        <p:spPr/>
        <p:txBody>
          <a:bodyPr/>
          <a:lstStyle/>
          <a:p>
            <a:fld id="{695A3CD2-1055-4A09-BE8D-9998B2DD1F94}" type="slidenum">
              <a:rPr lang="en-US" smtClean="0"/>
              <a:t>19</a:t>
            </a:fld>
            <a:endParaRPr lang="en-US"/>
          </a:p>
        </p:txBody>
      </p:sp>
    </p:spTree>
    <p:extLst>
      <p:ext uri="{BB962C8B-B14F-4D97-AF65-F5344CB8AC3E}">
        <p14:creationId xmlns:p14="http://schemas.microsoft.com/office/powerpoint/2010/main" val="2101830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today’s agenda. We’re going to make introductions to the SQL Docs team ([if applicable] including the members here today),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talk about what we cover and how we work with the product teams,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most importantly how to contribute to SQL Docs through </a:t>
            </a:r>
            <a:r>
              <a:rPr lang="en-US" dirty="0" err="1"/>
              <a:t>Github</a:t>
            </a:r>
            <a:r>
              <a:rPr lang="en-US" dirty="0"/>
              <a:t>, and what you need to know.</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we’ll leave plenty of time for feedback and Q&amp;A.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2</a:t>
            </a:fld>
            <a:endParaRPr lang="en-US"/>
          </a:p>
        </p:txBody>
      </p:sp>
    </p:spTree>
    <p:extLst>
      <p:ext uri="{BB962C8B-B14F-4D97-AF65-F5344CB8AC3E}">
        <p14:creationId xmlns:p14="http://schemas.microsoft.com/office/powerpoint/2010/main" val="5540092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So, let’s say you know you’ve got a documentation issue to suggest.</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If you’ve got a conceptual issue, or a request for additional content you don’t have, you can simply put in a Git issue for the article. </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This of this as letting us know, something’s wrong here, you go fix it. </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We have goals to address these issues in a timely manner with some tracking of these internally, but we’ll be honest, issues are triaged and might take days or weeks to get a satisfactory resolution.</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Not all issues become a documentation change immediately, or ever, depending on what the issue is. Sometimes we’ll close an issue if it has internally become a work item for a product team, for example.</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To create an issue, use the “This Page” button you see at the bottom of a page. That brings you to the </a:t>
            </a:r>
            <a:r>
              <a:rPr lang="en-US" dirty="0" err="1"/>
              <a:t>Github</a:t>
            </a:r>
            <a:r>
              <a:rPr lang="en-US" dirty="0"/>
              <a:t> page where you’re given an easy template to file a report about whatever you want to raise.</a:t>
            </a:r>
            <a:br>
              <a:rPr lang="en-US" dirty="0"/>
            </a:br>
            <a:r>
              <a:rPr lang="en-US" dirty="0"/>
              <a:t>&lt;click for screenshot&gt;</a:t>
            </a:r>
          </a:p>
        </p:txBody>
      </p:sp>
      <p:sp>
        <p:nvSpPr>
          <p:cNvPr id="4" name="Slide Number Placeholder 3"/>
          <p:cNvSpPr>
            <a:spLocks noGrp="1"/>
          </p:cNvSpPr>
          <p:nvPr>
            <p:ph type="sldNum" sz="quarter" idx="5"/>
          </p:nvPr>
        </p:nvSpPr>
        <p:spPr/>
        <p:txBody>
          <a:bodyPr/>
          <a:lstStyle/>
          <a:p>
            <a:fld id="{695A3CD2-1055-4A09-BE8D-9998B2DD1F94}" type="slidenum">
              <a:rPr lang="en-US" smtClean="0"/>
              <a:t>20</a:t>
            </a:fld>
            <a:endParaRPr lang="en-US"/>
          </a:p>
        </p:txBody>
      </p:sp>
    </p:spTree>
    <p:extLst>
      <p:ext uri="{BB962C8B-B14F-4D97-AF65-F5344CB8AC3E}">
        <p14:creationId xmlns:p14="http://schemas.microsoft.com/office/powerpoint/2010/main" val="324986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new issue screen after you’ve logged into </a:t>
            </a:r>
            <a:r>
              <a:rPr lang="en-US" dirty="0" err="1"/>
              <a:t>Github</a:t>
            </a:r>
            <a:r>
              <a:rPr lang="en-US" dirty="0"/>
              <a:t>. Throw your comments in here and “Submit new issue”, and we’ll take it from there.</a:t>
            </a:r>
          </a:p>
        </p:txBody>
      </p:sp>
      <p:sp>
        <p:nvSpPr>
          <p:cNvPr id="4" name="Slide Number Placeholder 3"/>
          <p:cNvSpPr>
            <a:spLocks noGrp="1"/>
          </p:cNvSpPr>
          <p:nvPr>
            <p:ph type="sldNum" sz="quarter" idx="5"/>
          </p:nvPr>
        </p:nvSpPr>
        <p:spPr/>
        <p:txBody>
          <a:bodyPr/>
          <a:lstStyle/>
          <a:p>
            <a:fld id="{695A3CD2-1055-4A09-BE8D-9998B2DD1F94}" type="slidenum">
              <a:rPr lang="en-US" smtClean="0"/>
              <a:t>21</a:t>
            </a:fld>
            <a:endParaRPr lang="en-US"/>
          </a:p>
        </p:txBody>
      </p:sp>
    </p:spTree>
    <p:extLst>
      <p:ext uri="{BB962C8B-B14F-4D97-AF65-F5344CB8AC3E}">
        <p14:creationId xmlns:p14="http://schemas.microsoft.com/office/powerpoint/2010/main" val="38586046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if you weren’t aware, </a:t>
            </a:r>
            <a:r>
              <a:rPr lang="en-US" dirty="0" err="1"/>
              <a:t>Github</a:t>
            </a:r>
            <a:r>
              <a:rPr lang="en-US" dirty="0"/>
              <a:t> has a dark mode! It’s very nice!</a:t>
            </a:r>
          </a:p>
        </p:txBody>
      </p:sp>
      <p:sp>
        <p:nvSpPr>
          <p:cNvPr id="4" name="Slide Number Placeholder 3"/>
          <p:cNvSpPr>
            <a:spLocks noGrp="1"/>
          </p:cNvSpPr>
          <p:nvPr>
            <p:ph type="sldNum" sz="quarter" idx="5"/>
          </p:nvPr>
        </p:nvSpPr>
        <p:spPr/>
        <p:txBody>
          <a:bodyPr/>
          <a:lstStyle/>
          <a:p>
            <a:fld id="{695A3CD2-1055-4A09-BE8D-9998B2DD1F94}" type="slidenum">
              <a:rPr lang="en-US" smtClean="0"/>
              <a:t>22</a:t>
            </a:fld>
            <a:endParaRPr lang="en-US"/>
          </a:p>
        </p:txBody>
      </p:sp>
    </p:spTree>
    <p:extLst>
      <p:ext uri="{BB962C8B-B14F-4D97-AF65-F5344CB8AC3E}">
        <p14:creationId xmlns:p14="http://schemas.microsoft.com/office/powerpoint/2010/main" val="10576969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change this in your </a:t>
            </a:r>
            <a:r>
              <a:rPr lang="en-US" dirty="0" err="1"/>
              <a:t>Github</a:t>
            </a:r>
            <a:r>
              <a:rPr lang="en-US" dirty="0"/>
              <a:t> settings, or when logged in, head to your </a:t>
            </a:r>
            <a:r>
              <a:rPr lang="en-US" dirty="0" err="1"/>
              <a:t>Github</a:t>
            </a:r>
            <a:r>
              <a:rPr lang="en-US" dirty="0"/>
              <a:t> profile page.</a:t>
            </a:r>
          </a:p>
          <a:p>
            <a:endParaRPr lang="en-US" dirty="0"/>
          </a:p>
          <a:p>
            <a:r>
              <a:rPr lang="en-US" dirty="0"/>
              <a:t>Who hear tries to work in dark themed apps and websites as much as you can? </a:t>
            </a:r>
          </a:p>
          <a:p>
            <a:endParaRPr lang="en-US" dirty="0"/>
          </a:p>
          <a:p>
            <a:endParaRPr lang="en-US" dirty="0"/>
          </a:p>
          <a:p>
            <a:r>
              <a:rPr lang="en-US" dirty="0"/>
              <a:t>&lt;!!!pause a moment for the gif to show the light to dark mode animation. It loops. You can then move on.&gt;</a:t>
            </a:r>
          </a:p>
        </p:txBody>
      </p:sp>
      <p:sp>
        <p:nvSpPr>
          <p:cNvPr id="4" name="Slide Number Placeholder 3"/>
          <p:cNvSpPr>
            <a:spLocks noGrp="1"/>
          </p:cNvSpPr>
          <p:nvPr>
            <p:ph type="sldNum" sz="quarter" idx="5"/>
          </p:nvPr>
        </p:nvSpPr>
        <p:spPr/>
        <p:txBody>
          <a:bodyPr/>
          <a:lstStyle/>
          <a:p>
            <a:fld id="{695A3CD2-1055-4A09-BE8D-9998B2DD1F94}" type="slidenum">
              <a:rPr lang="en-US" smtClean="0"/>
              <a:t>23</a:t>
            </a:fld>
            <a:endParaRPr lang="en-US"/>
          </a:p>
        </p:txBody>
      </p:sp>
    </p:spTree>
    <p:extLst>
      <p:ext uri="{BB962C8B-B14F-4D97-AF65-F5344CB8AC3E}">
        <p14:creationId xmlns:p14="http://schemas.microsoft.com/office/powerpoint/2010/main" val="36078260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buNone/>
            </a:pPr>
            <a:r>
              <a:rPr lang="en-US" dirty="0"/>
              <a:t>Third option, you’ve got a documentation issue and you want to suggest the edits yourself into the markdown of the documentation, to fix a sentence or typo, or add a link, you can click on the “Edit” button in the top right-hand corner.  Now this works like any Pull Request in </a:t>
            </a:r>
            <a:r>
              <a:rPr lang="en-US" dirty="0" err="1"/>
              <a:t>Github</a:t>
            </a:r>
            <a:r>
              <a:rPr lang="en-US" dirty="0"/>
              <a:t> does. Your changes to the markdown of the file will be proposed for merge, triaged, and reviewed by the article author and reviewers. The content team for the article takes it from there, replies in the PR comments, makes edits if necessary, and merges the code in. You’ll be notified along the way with feedback directly from one of us on the content team. </a:t>
            </a:r>
            <a:br>
              <a:rPr lang="en-US" dirty="0"/>
            </a:br>
            <a:r>
              <a:rPr lang="en-US" dirty="0"/>
              <a:t>&lt;click for screenshot&gt;</a:t>
            </a:r>
          </a:p>
          <a:p>
            <a:pPr marL="685800" lvl="1" indent="-228600">
              <a:buAutoNum type="arabicPeriod"/>
            </a:pPr>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24</a:t>
            </a:fld>
            <a:endParaRPr lang="en-US"/>
          </a:p>
        </p:txBody>
      </p:sp>
    </p:spTree>
    <p:extLst>
      <p:ext uri="{BB962C8B-B14F-4D97-AF65-F5344CB8AC3E}">
        <p14:creationId xmlns:p14="http://schemas.microsoft.com/office/powerpoint/2010/main" val="5181223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Clicking the Edit button on a doc brings you to the </a:t>
            </a:r>
            <a:r>
              <a:rPr lang="en-US" dirty="0" err="1"/>
              <a:t>Github</a:t>
            </a:r>
            <a:r>
              <a:rPr lang="en-US" dirty="0"/>
              <a:t> preview page for that article. From here, click the Pencil button on the top right header bar, boxed in red.</a:t>
            </a:r>
          </a:p>
          <a:p>
            <a:endParaRPr lang="en-US" dirty="0"/>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25</a:t>
            </a:fld>
            <a:endParaRPr lang="en-US"/>
          </a:p>
        </p:txBody>
      </p:sp>
    </p:spTree>
    <p:extLst>
      <p:ext uri="{BB962C8B-B14F-4D97-AF65-F5344CB8AC3E}">
        <p14:creationId xmlns:p14="http://schemas.microsoft.com/office/powerpoint/2010/main" val="24531792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you click the pencil button, now you’re looking at the actual code in a text edit box. </a:t>
            </a:r>
          </a:p>
          <a:p>
            <a:endParaRPr lang="en-US" dirty="0"/>
          </a:p>
          <a:p>
            <a:r>
              <a:rPr lang="en-US" dirty="0"/>
              <a:t>Make your changes here! If you’re not familiar with markdown, it’s pretty easy to understand once you get rolling, and don’t worry about it being perfect. The Content Team will always review your content submission and potentially tweak it to Microsoft standards before it is merged live. There are plenty of resources online for basic markdown syntax, but if you don’t get something quite right, don’t sweat it.</a:t>
            </a:r>
          </a:p>
          <a:p>
            <a:endParaRPr lang="en-US" dirty="0"/>
          </a:p>
          <a:p>
            <a:r>
              <a:rPr lang="en-US" dirty="0"/>
              <a:t>You can use the Preview changes feature to preview the markdown formatting.</a:t>
            </a:r>
          </a:p>
        </p:txBody>
      </p:sp>
      <p:sp>
        <p:nvSpPr>
          <p:cNvPr id="4" name="Slide Number Placeholder 3"/>
          <p:cNvSpPr>
            <a:spLocks noGrp="1"/>
          </p:cNvSpPr>
          <p:nvPr>
            <p:ph type="sldNum" sz="quarter" idx="5"/>
          </p:nvPr>
        </p:nvSpPr>
        <p:spPr/>
        <p:txBody>
          <a:bodyPr/>
          <a:lstStyle/>
          <a:p>
            <a:fld id="{695A3CD2-1055-4A09-BE8D-9998B2DD1F94}" type="slidenum">
              <a:rPr lang="en-US" smtClean="0"/>
              <a:t>26</a:t>
            </a:fld>
            <a:endParaRPr lang="en-US"/>
          </a:p>
        </p:txBody>
      </p:sp>
    </p:spTree>
    <p:extLst>
      <p:ext uri="{BB962C8B-B14F-4D97-AF65-F5344CB8AC3E}">
        <p14:creationId xmlns:p14="http://schemas.microsoft.com/office/powerpoint/2010/main" val="3042216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you’ve made your changes in the edit box, scroll to the bottom. Here you have a chance to commit your changes.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Enter your PR title and comments, then choose the “Create a new branch for this commit and start a pull request” radio button. Unlike some open source projects, we won’t allow you to commit code to the live repository, ha!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You’ll notice it gives the new branch a simple name, but don’t worry about that.</a:t>
            </a:r>
          </a:p>
          <a:p>
            <a:endParaRPr lang="en-US" dirty="0"/>
          </a:p>
          <a:p>
            <a:r>
              <a:rPr lang="en-US" dirty="0"/>
              <a:t>If you’re not familiar with </a:t>
            </a:r>
            <a:r>
              <a:rPr lang="en-US" dirty="0" err="1"/>
              <a:t>Github</a:t>
            </a:r>
            <a:r>
              <a:rPr lang="en-US" dirty="0"/>
              <a:t> terminology like branches and pull requests, don’t worry, you don’t have to be! Once you submit your Pull Request by clicking the green “Proposed Changes” button, we’ll take it from here and keep you updated as your PR moves through the process.</a:t>
            </a:r>
          </a:p>
          <a:p>
            <a:endParaRPr lang="en-US" dirty="0"/>
          </a:p>
          <a:p>
            <a:r>
              <a:rPr lang="en-US" dirty="0"/>
              <a:t>Again, you can do all this if you want through your own tooling, to create your own fork, branch, commits, push and Pull Request. That’s what we on the Content Teams do every day. If you want to just use the Github.com website to handle the entire process for you, it’s much easier!</a:t>
            </a:r>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27</a:t>
            </a:fld>
            <a:endParaRPr lang="en-US"/>
          </a:p>
        </p:txBody>
      </p:sp>
    </p:spTree>
    <p:extLst>
      <p:ext uri="{BB962C8B-B14F-4D97-AF65-F5344CB8AC3E}">
        <p14:creationId xmlns:p14="http://schemas.microsoft.com/office/powerpoint/2010/main" val="22485575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Here’s what it looks like after you’ve submitted your pull request.</a:t>
            </a:r>
          </a:p>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Your PR will start in an Open status, but you can see this one is already Merged, which means it’s been accepted and pushed to preview repo, where soon it will be merged to the live production repo. </a:t>
            </a:r>
          </a:p>
          <a:p>
            <a:pPr marL="457200" indent="0" algn="l" rtl="0" eaLnBrk="1" latinLnBrk="0" hangingPunct="1">
              <a:spcBef>
                <a:spcPts val="0"/>
              </a:spcBef>
              <a:spcAft>
                <a:spcPts val="0"/>
              </a:spcAft>
            </a:pPr>
            <a:endParaRPr lang="en-US" sz="1200" kern="1200" dirty="0">
              <a:solidFill>
                <a:srgbClr val="000000"/>
              </a:solidFill>
              <a:effectLst/>
              <a:latin typeface="Calibri" panose="020F0502020204030204" pitchFamily="34" charset="0"/>
              <a:ea typeface="+mn-ea"/>
              <a:cs typeface="+mn-cs"/>
            </a:endParaRPr>
          </a:p>
          <a:p>
            <a:pPr marL="457200" indent="0" algn="l" rtl="0" eaLnBrk="1" latinLnBrk="0" hangingPunct="1">
              <a:spcBef>
                <a:spcPts val="0"/>
              </a:spcBef>
              <a:spcAft>
                <a:spcPts val="0"/>
              </a:spcAft>
            </a:pPr>
            <a:endParaRPr lang="en-US" sz="1200" kern="1200" dirty="0">
              <a:solidFill>
                <a:srgbClr val="000000"/>
              </a:solidFill>
              <a:effectLst/>
              <a:latin typeface="Calibri" panose="020F0502020204030204" pitchFamily="34" charset="0"/>
              <a:ea typeface="+mn-ea"/>
              <a:cs typeface="+mn-cs"/>
            </a:endParaRPr>
          </a:p>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(For reference: </a:t>
            </a:r>
            <a:r>
              <a:rPr lang="en-US" dirty="0">
                <a:hlinkClick r:id="rId3"/>
              </a:rPr>
              <a:t>Typo "|**</a:t>
            </a:r>
            <a:r>
              <a:rPr lang="en-US" dirty="0" err="1">
                <a:hlinkClick r:id="rId3"/>
              </a:rPr>
              <a:t>delta_store_hobt_id|bigint</a:t>
            </a:r>
            <a:r>
              <a:rPr lang="en-US" dirty="0">
                <a:hlinkClick r:id="rId3"/>
              </a:rPr>
              <a:t>**|"→"|**</a:t>
            </a:r>
            <a:r>
              <a:rPr lang="en-US" dirty="0" err="1">
                <a:hlinkClick r:id="rId3"/>
              </a:rPr>
              <a:t>delta_store_hobt_id</a:t>
            </a:r>
            <a:r>
              <a:rPr lang="en-US" dirty="0">
                <a:hlinkClick r:id="rId3"/>
              </a:rPr>
              <a:t>**|big… by hyoshioka0128 · Pull Request #5917 · </a:t>
            </a:r>
            <a:r>
              <a:rPr lang="en-US" dirty="0" err="1">
                <a:hlinkClick r:id="rId3"/>
              </a:rPr>
              <a:t>MicrosoftDocs</a:t>
            </a:r>
            <a:r>
              <a:rPr lang="en-US" dirty="0">
                <a:hlinkClick r:id="rId3"/>
              </a:rPr>
              <a:t>/</a:t>
            </a:r>
            <a:r>
              <a:rPr lang="en-US" dirty="0" err="1">
                <a:hlinkClick r:id="rId3"/>
              </a:rPr>
              <a:t>sql</a:t>
            </a:r>
            <a:r>
              <a:rPr lang="en-US" dirty="0">
                <a:hlinkClick r:id="rId3"/>
              </a:rPr>
              <a:t>-docs (github.com)</a:t>
            </a:r>
            <a:r>
              <a:rPr lang="en-US" sz="1200" kern="1200" dirty="0">
                <a:solidFill>
                  <a:srgbClr val="000000"/>
                </a:solidFill>
                <a:effectLst/>
                <a:latin typeface="Calibri" panose="020F0502020204030204" pitchFamily="34" charset="0"/>
                <a:ea typeface="+mn-ea"/>
                <a:cs typeface="+mn-cs"/>
              </a:rPr>
              <a:t>)</a:t>
            </a:r>
          </a:p>
        </p:txBody>
      </p:sp>
      <p:sp>
        <p:nvSpPr>
          <p:cNvPr id="4" name="Slide Number Placeholder 3"/>
          <p:cNvSpPr>
            <a:spLocks noGrp="1"/>
          </p:cNvSpPr>
          <p:nvPr>
            <p:ph type="sldNum" sz="quarter" idx="5"/>
          </p:nvPr>
        </p:nvSpPr>
        <p:spPr/>
        <p:txBody>
          <a:bodyPr/>
          <a:lstStyle/>
          <a:p>
            <a:fld id="{695A3CD2-1055-4A09-BE8D-9998B2DD1F94}" type="slidenum">
              <a:rPr lang="en-US" smtClean="0"/>
              <a:t>28</a:t>
            </a:fld>
            <a:endParaRPr lang="en-US"/>
          </a:p>
        </p:txBody>
      </p:sp>
    </p:spTree>
    <p:extLst>
      <p:ext uri="{BB962C8B-B14F-4D97-AF65-F5344CB8AC3E}">
        <p14:creationId xmlns:p14="http://schemas.microsoft.com/office/powerpoint/2010/main" val="3537203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You can see what </a:t>
            </a:r>
            <a:r>
              <a:rPr lang="en-US" sz="1200" kern="1200" dirty="0" err="1">
                <a:solidFill>
                  <a:srgbClr val="000000"/>
                </a:solidFill>
                <a:effectLst/>
                <a:latin typeface="Calibri" panose="020F0502020204030204" pitchFamily="34" charset="0"/>
                <a:ea typeface="+mn-ea"/>
                <a:cs typeface="+mn-cs"/>
              </a:rPr>
              <a:t>Github</a:t>
            </a:r>
            <a:r>
              <a:rPr lang="en-US" sz="1200" kern="1200" dirty="0">
                <a:solidFill>
                  <a:srgbClr val="000000"/>
                </a:solidFill>
                <a:effectLst/>
                <a:latin typeface="Calibri" panose="020F0502020204030204" pitchFamily="34" charset="0"/>
                <a:ea typeface="+mn-ea"/>
                <a:cs typeface="+mn-cs"/>
              </a:rPr>
              <a:t> did for you was to automatically in the background create a fork, create a branch in </a:t>
            </a:r>
            <a:r>
              <a:rPr lang="en-US" b="0" i="0" dirty="0">
                <a:solidFill>
                  <a:srgbClr val="24292E"/>
                </a:solidFill>
                <a:effectLst/>
                <a:latin typeface="-apple-system"/>
              </a:rPr>
              <a:t>Hiroshi’s name.</a:t>
            </a:r>
          </a:p>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&lt;click&gt;</a:t>
            </a:r>
          </a:p>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and the pull request includes the commit, which is in the PR log right here with the red arrow. Pull Requests can include many commits for many different files. </a:t>
            </a:r>
          </a:p>
        </p:txBody>
      </p:sp>
      <p:sp>
        <p:nvSpPr>
          <p:cNvPr id="4" name="Slide Number Placeholder 3"/>
          <p:cNvSpPr>
            <a:spLocks noGrp="1"/>
          </p:cNvSpPr>
          <p:nvPr>
            <p:ph type="sldNum" sz="quarter" idx="5"/>
          </p:nvPr>
        </p:nvSpPr>
        <p:spPr/>
        <p:txBody>
          <a:bodyPr/>
          <a:lstStyle/>
          <a:p>
            <a:fld id="{695A3CD2-1055-4A09-BE8D-9998B2DD1F94}" type="slidenum">
              <a:rPr lang="en-US" smtClean="0"/>
              <a:t>29</a:t>
            </a:fld>
            <a:endParaRPr lang="en-US"/>
          </a:p>
        </p:txBody>
      </p:sp>
    </p:spTree>
    <p:extLst>
      <p:ext uri="{BB962C8B-B14F-4D97-AF65-F5344CB8AC3E}">
        <p14:creationId xmlns:p14="http://schemas.microsoft.com/office/powerpoint/2010/main" val="3848389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&lt;optional slide&gt;</a:t>
            </a:r>
          </a:p>
          <a:p>
            <a:r>
              <a:rPr lang="en-US" dirty="0"/>
              <a:t>Poll: What is your role?</a:t>
            </a:r>
          </a:p>
          <a:p>
            <a:r>
              <a:rPr lang="en-US" dirty="0"/>
              <a:t>Poll: How often do you use SQL documentation on docs.microsoft.com?</a:t>
            </a:r>
          </a:p>
        </p:txBody>
      </p:sp>
      <p:sp>
        <p:nvSpPr>
          <p:cNvPr id="4" name="Slide Number Placeholder 3"/>
          <p:cNvSpPr>
            <a:spLocks noGrp="1"/>
          </p:cNvSpPr>
          <p:nvPr>
            <p:ph type="sldNum" sz="quarter" idx="5"/>
          </p:nvPr>
        </p:nvSpPr>
        <p:spPr/>
        <p:txBody>
          <a:bodyPr/>
          <a:lstStyle/>
          <a:p>
            <a:fld id="{695A3CD2-1055-4A09-BE8D-9998B2DD1F94}" type="slidenum">
              <a:rPr lang="en-US" smtClean="0"/>
              <a:t>3</a:t>
            </a:fld>
            <a:endParaRPr lang="en-US"/>
          </a:p>
        </p:txBody>
      </p:sp>
    </p:spTree>
    <p:extLst>
      <p:ext uri="{BB962C8B-B14F-4D97-AF65-F5344CB8AC3E}">
        <p14:creationId xmlns:p14="http://schemas.microsoft.com/office/powerpoint/2010/main" val="9237049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The PR log contains both automated and manually created messages, automation for the merge engines, all commits, and conversation and notes from anyone assigned. </a:t>
            </a:r>
          </a:p>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You’ll receive an email anyone uses your username with an @ symbol, and you can respond in conversation at the bottom here with the comment button.</a:t>
            </a:r>
          </a:p>
        </p:txBody>
      </p:sp>
      <p:sp>
        <p:nvSpPr>
          <p:cNvPr id="4" name="Slide Number Placeholder 3"/>
          <p:cNvSpPr>
            <a:spLocks noGrp="1"/>
          </p:cNvSpPr>
          <p:nvPr>
            <p:ph type="sldNum" sz="quarter" idx="5"/>
          </p:nvPr>
        </p:nvSpPr>
        <p:spPr/>
        <p:txBody>
          <a:bodyPr/>
          <a:lstStyle/>
          <a:p>
            <a:fld id="{695A3CD2-1055-4A09-BE8D-9998B2DD1F94}" type="slidenum">
              <a:rPr lang="en-US" smtClean="0"/>
              <a:t>30</a:t>
            </a:fld>
            <a:endParaRPr lang="en-US"/>
          </a:p>
        </p:txBody>
      </p:sp>
    </p:spTree>
    <p:extLst>
      <p:ext uri="{BB962C8B-B14F-4D97-AF65-F5344CB8AC3E}">
        <p14:creationId xmlns:p14="http://schemas.microsoft.com/office/powerpoint/2010/main" val="18110664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Once your Pull Request is created, both you and Microsoft can review the changes you’re suggesting in the Pull Request. </a:t>
            </a:r>
          </a:p>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Click on the “Files Changed” tab to see an in-browser differential. Red is the old code line, green is the new, and the changed characters are highlighted. Here we can see someone has suggested a typo fix, easy to approve.</a:t>
            </a:r>
          </a:p>
        </p:txBody>
      </p:sp>
      <p:sp>
        <p:nvSpPr>
          <p:cNvPr id="4" name="Slide Number Placeholder 3"/>
          <p:cNvSpPr>
            <a:spLocks noGrp="1"/>
          </p:cNvSpPr>
          <p:nvPr>
            <p:ph type="sldNum" sz="quarter" idx="5"/>
          </p:nvPr>
        </p:nvSpPr>
        <p:spPr/>
        <p:txBody>
          <a:bodyPr/>
          <a:lstStyle/>
          <a:p>
            <a:fld id="{695A3CD2-1055-4A09-BE8D-9998B2DD1F94}" type="slidenum">
              <a:rPr lang="en-US" smtClean="0"/>
              <a:t>31</a:t>
            </a:fld>
            <a:endParaRPr lang="en-US"/>
          </a:p>
        </p:txBody>
      </p:sp>
    </p:spTree>
    <p:extLst>
      <p:ext uri="{BB962C8B-B14F-4D97-AF65-F5344CB8AC3E}">
        <p14:creationId xmlns:p14="http://schemas.microsoft.com/office/powerpoint/2010/main" val="5181223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If you still wanted to make more changes to the file, you can issue another commit to the pull request, simply click on the three dots icon here and click Edit file. Then you can submit another change to your same pull request.</a:t>
            </a:r>
          </a:p>
          <a:p>
            <a:pPr marL="457200" indent="0" algn="l" rtl="0" eaLnBrk="1" latinLnBrk="0" hangingPunct="1">
              <a:spcBef>
                <a:spcPts val="0"/>
              </a:spcBef>
              <a:spcAft>
                <a:spcPts val="0"/>
              </a:spcAft>
            </a:pPr>
            <a:endParaRPr lang="en-US" sz="1200" kern="1200" dirty="0">
              <a:solidFill>
                <a:srgbClr val="000000"/>
              </a:solidFill>
              <a:effectLst/>
              <a:latin typeface="Calibri" panose="020F0502020204030204" pitchFamily="34" charset="0"/>
              <a:ea typeface="+mn-ea"/>
              <a:cs typeface="+mn-cs"/>
            </a:endParaRPr>
          </a:p>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After you’ve submitted your PR, it’s in Microsoft’s hands now, and you can sit back, we got it from here and will let you know if we have more questions, or have a status update.</a:t>
            </a:r>
            <a:endParaRPr lang="en-US" dirty="0">
              <a:effectLst/>
            </a:endParaRPr>
          </a:p>
        </p:txBody>
      </p:sp>
      <p:sp>
        <p:nvSpPr>
          <p:cNvPr id="4" name="Slide Number Placeholder 3"/>
          <p:cNvSpPr>
            <a:spLocks noGrp="1"/>
          </p:cNvSpPr>
          <p:nvPr>
            <p:ph type="sldNum" sz="quarter" idx="5"/>
          </p:nvPr>
        </p:nvSpPr>
        <p:spPr/>
        <p:txBody>
          <a:bodyPr/>
          <a:lstStyle/>
          <a:p>
            <a:fld id="{695A3CD2-1055-4A09-BE8D-9998B2DD1F94}" type="slidenum">
              <a:rPr lang="en-US" smtClean="0"/>
              <a:t>32</a:t>
            </a:fld>
            <a:endParaRPr lang="en-US"/>
          </a:p>
        </p:txBody>
      </p:sp>
    </p:spTree>
    <p:extLst>
      <p:ext uri="{BB962C8B-B14F-4D97-AF65-F5344CB8AC3E}">
        <p14:creationId xmlns:p14="http://schemas.microsoft.com/office/powerpoint/2010/main" val="31152461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So those are your three options! </a:t>
            </a:r>
          </a:p>
          <a:p>
            <a:pPr marL="457200" indent="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mn-cs"/>
              </a:rPr>
              <a:t>A couple important notes here.</a:t>
            </a:r>
            <a:endParaRPr lang="en-US" dirty="0">
              <a:effectLst/>
            </a:endParaRPr>
          </a:p>
          <a:p>
            <a:pPr marL="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Calibri" panose="020F0502020204030204" pitchFamily="34" charset="0"/>
              </a:rPr>
              <a:t>	Not all articles have a feedback or edit buttons. We haven’t enabled this workflow for some document types. </a:t>
            </a:r>
            <a:endParaRPr lang="en-US" dirty="0">
              <a:effectLst/>
            </a:endParaRPr>
          </a:p>
          <a:p>
            <a:pPr marL="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Calibri" panose="020F0502020204030204" pitchFamily="34" charset="0"/>
              </a:rPr>
              <a:t>	The documentation feedback button is not Microsoft Support and has no SLA for response time. </a:t>
            </a:r>
          </a:p>
          <a:p>
            <a:pPr marL="0" algn="l" rtl="0" eaLnBrk="1" latinLnBrk="0" hangingPunct="1">
              <a:spcBef>
                <a:spcPts val="0"/>
              </a:spcBef>
              <a:spcAft>
                <a:spcPts val="0"/>
              </a:spcAft>
            </a:pPr>
            <a:endParaRPr lang="en-US" sz="1200" kern="1200" dirty="0">
              <a:solidFill>
                <a:srgbClr val="000000"/>
              </a:solidFill>
              <a:effectLst/>
              <a:latin typeface="Calibri" panose="020F0502020204030204" pitchFamily="34" charset="0"/>
              <a:ea typeface="+mn-ea"/>
              <a:cs typeface="Calibri" panose="020F0502020204030204" pitchFamily="34" charset="0"/>
            </a:endParaRPr>
          </a:p>
          <a:p>
            <a:pPr marL="0" algn="l" rtl="0" eaLnBrk="1" latinLnBrk="0" hangingPunct="1">
              <a:spcBef>
                <a:spcPts val="0"/>
              </a:spcBef>
              <a:spcAft>
                <a:spcPts val="0"/>
              </a:spcAft>
            </a:pPr>
            <a:r>
              <a:rPr lang="en-US" sz="1200" kern="1200" dirty="0">
                <a:solidFill>
                  <a:srgbClr val="000000"/>
                </a:solidFill>
                <a:effectLst/>
                <a:latin typeface="Calibri" panose="020F0502020204030204" pitchFamily="34" charset="0"/>
                <a:ea typeface="+mn-ea"/>
                <a:cs typeface="Calibri" panose="020F0502020204030204" pitchFamily="34" charset="0"/>
              </a:rPr>
              <a:t>Now, what’s most helpful for Microsoft, and what’s gives you contribution credit? The third option, a Pull Request. That’s what we want to see.</a:t>
            </a:r>
          </a:p>
          <a:p>
            <a:pPr marL="0" algn="l" rtl="0" eaLnBrk="1" latinLnBrk="0" hangingPunct="1">
              <a:spcBef>
                <a:spcPts val="0"/>
              </a:spcBef>
              <a:spcAft>
                <a:spcPts val="0"/>
              </a:spcAft>
            </a:pPr>
            <a:endParaRPr lang="en-US" sz="1200" kern="1200" dirty="0">
              <a:solidFill>
                <a:srgbClr val="000000"/>
              </a:solidFill>
              <a:effectLst/>
              <a:latin typeface="Calibri" panose="020F0502020204030204" pitchFamily="34" charset="0"/>
              <a:ea typeface="+mn-ea"/>
              <a:cs typeface="Calibri" panose="020F0502020204030204" pitchFamily="34" charset="0"/>
            </a:endParaRPr>
          </a:p>
          <a:p>
            <a:pPr marL="0" algn="l" rtl="0" eaLnBrk="1" latinLnBrk="0" hangingPunct="1">
              <a:spcBef>
                <a:spcPts val="0"/>
              </a:spcBef>
              <a:spcAft>
                <a:spcPts val="0"/>
              </a:spcAft>
            </a:pPr>
            <a:endParaRPr lang="en-US" sz="1200" kern="1200" dirty="0">
              <a:solidFill>
                <a:srgbClr val="000000"/>
              </a:solidFill>
              <a:effectLst/>
              <a:latin typeface="Calibri" panose="020F0502020204030204" pitchFamily="34" charset="0"/>
              <a:ea typeface="+mn-ea"/>
              <a:cs typeface="Calibri" panose="020F0502020204030204" pitchFamily="34" charset="0"/>
            </a:endParaRPr>
          </a:p>
          <a:p>
            <a:pPr marL="0" algn="l" rtl="0" eaLnBrk="1" latinLnBrk="0" hangingPunct="1">
              <a:spcBef>
                <a:spcPts val="0"/>
              </a:spcBef>
              <a:spcAft>
                <a:spcPts val="0"/>
              </a:spcAft>
            </a:pPr>
            <a:endParaRPr lang="en-US" dirty="0">
              <a:effectLst/>
            </a:endParaRPr>
          </a:p>
        </p:txBody>
      </p:sp>
      <p:sp>
        <p:nvSpPr>
          <p:cNvPr id="4" name="Slide Number Placeholder 3"/>
          <p:cNvSpPr>
            <a:spLocks noGrp="1"/>
          </p:cNvSpPr>
          <p:nvPr>
            <p:ph type="sldNum" sz="quarter" idx="5"/>
          </p:nvPr>
        </p:nvSpPr>
        <p:spPr/>
        <p:txBody>
          <a:bodyPr/>
          <a:lstStyle/>
          <a:p>
            <a:fld id="{695A3CD2-1055-4A09-BE8D-9998B2DD1F94}" type="slidenum">
              <a:rPr lang="en-US" smtClean="0"/>
              <a:t>33</a:t>
            </a:fld>
            <a:endParaRPr lang="en-US"/>
          </a:p>
        </p:txBody>
      </p:sp>
    </p:spTree>
    <p:extLst>
      <p:ext uri="{BB962C8B-B14F-4D97-AF65-F5344CB8AC3E}">
        <p14:creationId xmlns:p14="http://schemas.microsoft.com/office/powerpoint/2010/main" val="5181223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4000" dirty="0"/>
              <a:t>If you contributed via a Pull Request, and we merge your PR into the document, you’ll get your </a:t>
            </a:r>
            <a:r>
              <a:rPr lang="en-US" sz="4000" dirty="0" err="1"/>
              <a:t>Github</a:t>
            </a:r>
            <a:r>
              <a:rPr lang="en-US" sz="4000" dirty="0"/>
              <a:t> pic and a link to your profile at the top of the document! The folks listed here are those inside Microsoft and external that submitted pull requests to an article.</a:t>
            </a:r>
          </a:p>
          <a:p>
            <a:pPr marL="0" indent="0">
              <a:buNone/>
            </a:pPr>
            <a:endParaRPr lang="en-US" sz="4000" dirty="0"/>
          </a:p>
          <a:p>
            <a:pPr marL="0" indent="0">
              <a:buNone/>
            </a:pPr>
            <a:r>
              <a:rPr lang="en-US" sz="4000" dirty="0"/>
              <a:t>Now, you only get your name and logo on an article for a PR, not just for an issue. </a:t>
            </a:r>
          </a:p>
        </p:txBody>
      </p:sp>
      <p:sp>
        <p:nvSpPr>
          <p:cNvPr id="4" name="Slide Number Placeholder 3"/>
          <p:cNvSpPr>
            <a:spLocks noGrp="1"/>
          </p:cNvSpPr>
          <p:nvPr>
            <p:ph type="sldNum" sz="quarter" idx="5"/>
          </p:nvPr>
        </p:nvSpPr>
        <p:spPr/>
        <p:txBody>
          <a:bodyPr/>
          <a:lstStyle/>
          <a:p>
            <a:fld id="{695A3CD2-1055-4A09-BE8D-9998B2DD1F94}" type="slidenum">
              <a:rPr lang="en-US" smtClean="0"/>
              <a:t>34</a:t>
            </a:fld>
            <a:endParaRPr lang="en-US"/>
          </a:p>
        </p:txBody>
      </p:sp>
    </p:spTree>
    <p:extLst>
      <p:ext uri="{BB962C8B-B14F-4D97-AF65-F5344CB8AC3E}">
        <p14:creationId xmlns:p14="http://schemas.microsoft.com/office/powerpoint/2010/main" val="71923109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If you're not sure how it should change, give it a shot.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If it’s not quite right, or formatted perfectly, don’t worry! We’ll adjust, but at least it gets fixed!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200"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For bulk changes like capitalization or naming conventions, we have better ways of searching and editing those, so let us handle.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200" dirty="0"/>
              <a:t>We’ve had folks issue Pull Requests with hundreds of changes for capitalization or punctuation changes, half of which were incorrect.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200" dirty="0"/>
              <a:t>Instead, maybe just issue a PR for one file, and make notes.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4000"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4000" dirty="0"/>
              <a:t>For images, graphics, charts, etc., we have designers to use to get images updated in a standardized way. No need to edit images yourself.</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4000"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4000" dirty="0"/>
              <a:t>Finally, c</a:t>
            </a:r>
            <a:r>
              <a:rPr lang="en-US" sz="9600" dirty="0"/>
              <a:t>apitalization of various features and products inside Microsoft is one of the most nuanced bits there is about publishing. Marketing usually wins these arguments, regardless of how a product documentation evolved throughout its development process.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200" dirty="0">
                <a:effectLst/>
                <a:latin typeface="Calibri" panose="020F0502020204030204" pitchFamily="34" charset="0"/>
              </a:rPr>
              <a:t>Just had a big PR come thru to make a lot of capitalization changes that were mostly misguided, so again, that task is tricky enough when you have information directly from the inside sources, we’ll handle that part. And yes, if you spot inconsistencies between marketing content and documentation content and training content, you should know we’re regularly discussing and working on that stuff internally, and don’t be afraid to point something out.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200" dirty="0">
                <a:effectLst/>
                <a:latin typeface="Calibri" panose="020F0502020204030204" pitchFamily="34" charset="0"/>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200" dirty="0">
                <a:effectLst/>
                <a:latin typeface="Calibri" panose="020F0502020204030204" pitchFamily="34" charset="0"/>
              </a:rPr>
              <a:t>For example, product names and feature names and phrasing are difficult to get just right, and are trickiest when a generic word is in the product name. Just because we have a product called Azure SQL Database, doesn’t meant that every word Database is now capitalized.</a:t>
            </a:r>
            <a:endParaRPr lang="en-US" sz="9600" dirty="0">
              <a:effectLst/>
              <a:latin typeface="Calibri" panose="020F0502020204030204" pitchFamily="34" charset="0"/>
            </a:endParaRPr>
          </a:p>
          <a:p>
            <a:pPr marL="685800" marR="0">
              <a:spcBef>
                <a:spcPts val="0"/>
              </a:spcBef>
              <a:spcAft>
                <a:spcPts val="0"/>
              </a:spcAft>
            </a:pPr>
            <a:r>
              <a:rPr lang="en-US" sz="7200" dirty="0">
                <a:effectLst/>
                <a:latin typeface="Calibri" panose="020F0502020204030204" pitchFamily="34" charset="0"/>
              </a:rPr>
              <a:t>	Azure SQL Database vs a database </a:t>
            </a:r>
          </a:p>
          <a:p>
            <a:pPr marL="685800" marR="0">
              <a:spcBef>
                <a:spcPts val="0"/>
              </a:spcBef>
              <a:spcAft>
                <a:spcPts val="0"/>
              </a:spcAft>
            </a:pPr>
            <a:r>
              <a:rPr lang="en-US" sz="7200" dirty="0">
                <a:effectLst/>
                <a:latin typeface="Calibri" panose="020F0502020204030204" pitchFamily="34" charset="0"/>
              </a:rPr>
              <a:t>	Azure SQL Managed Instance vs a SQL managed instance</a:t>
            </a:r>
          </a:p>
          <a:p>
            <a:pPr marL="685800" marR="0">
              <a:spcBef>
                <a:spcPts val="0"/>
              </a:spcBef>
              <a:spcAft>
                <a:spcPts val="0"/>
              </a:spcAft>
            </a:pPr>
            <a:r>
              <a:rPr lang="en-US" sz="7200" dirty="0">
                <a:effectLst/>
                <a:latin typeface="Calibri" panose="020F0502020204030204" pitchFamily="34" charset="0"/>
              </a:rPr>
              <a:t>This is even more difficult for our international partners and customers, </a:t>
            </a:r>
            <a:r>
              <a:rPr lang="en-US" sz="9600" b="0" i="0" dirty="0">
                <a:solidFill>
                  <a:srgbClr val="171717"/>
                </a:solidFill>
                <a:effectLst/>
                <a:latin typeface="Segoe UI" panose="020B0502040204020203" pitchFamily="34" charset="0"/>
              </a:rPr>
              <a:t>because capitalization usually means a product or service name shouldn't be translated, but lower case common noun of the same term should be translated. Inconsistency in capitalization confuses translators and customers.</a:t>
            </a:r>
            <a:endParaRPr lang="en-US" sz="7200"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effectLst/>
                <a:latin typeface="Calibri" panose="020F0502020204030204" pitchFamily="34" charset="0"/>
              </a:rPr>
              <a:t>So that consistency is important, and so are the core goals of our brand voice: Above all, be </a:t>
            </a:r>
            <a:r>
              <a:rPr lang="en-US" sz="9600" b="0" i="0" dirty="0">
                <a:solidFill>
                  <a:srgbClr val="000000"/>
                </a:solidFill>
                <a:effectLst/>
                <a:latin typeface="Segoe UI" panose="020B0502040204020203" pitchFamily="34" charset="0"/>
              </a:rPr>
              <a:t>simple and human. </a:t>
            </a:r>
            <a:r>
              <a:rPr lang="en-US" sz="7200" dirty="0"/>
              <a:t> If we can do better to meet that goal, let us know!</a:t>
            </a:r>
          </a:p>
        </p:txBody>
      </p:sp>
      <p:sp>
        <p:nvSpPr>
          <p:cNvPr id="4" name="Slide Number Placeholder 3"/>
          <p:cNvSpPr>
            <a:spLocks noGrp="1"/>
          </p:cNvSpPr>
          <p:nvPr>
            <p:ph type="sldNum" sz="quarter" idx="5"/>
          </p:nvPr>
        </p:nvSpPr>
        <p:spPr/>
        <p:txBody>
          <a:bodyPr/>
          <a:lstStyle/>
          <a:p>
            <a:fld id="{695A3CD2-1055-4A09-BE8D-9998B2DD1F94}" type="slidenum">
              <a:rPr lang="en-US" smtClean="0"/>
              <a:t>35</a:t>
            </a:fld>
            <a:endParaRPr lang="en-US"/>
          </a:p>
        </p:txBody>
      </p:sp>
    </p:spTree>
    <p:extLst>
      <p:ext uri="{BB962C8B-B14F-4D97-AF65-F5344CB8AC3E}">
        <p14:creationId xmlns:p14="http://schemas.microsoft.com/office/powerpoint/2010/main" val="412464594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that you’ve seen how you can use </a:t>
            </a:r>
            <a:r>
              <a:rPr lang="en-US" dirty="0" err="1"/>
              <a:t>Github</a:t>
            </a:r>
            <a:r>
              <a:rPr lang="en-US" dirty="0"/>
              <a:t> to contribute to Docs, let’s briefly show you some inside baseball and talk about how we use </a:t>
            </a:r>
            <a:r>
              <a:rPr lang="en-US" dirty="0" err="1"/>
              <a:t>Github</a:t>
            </a:r>
            <a:r>
              <a:rPr lang="en-US" dirty="0"/>
              <a:t> to host Microsoft Documentation.</a:t>
            </a:r>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36</a:t>
            </a:fld>
            <a:endParaRPr lang="en-US"/>
          </a:p>
        </p:txBody>
      </p:sp>
    </p:spTree>
    <p:extLst>
      <p:ext uri="{BB962C8B-B14F-4D97-AF65-F5344CB8AC3E}">
        <p14:creationId xmlns:p14="http://schemas.microsoft.com/office/powerpoint/2010/main" val="13464588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might surprise you to learn that Microsoft Docs are not edited Microsoft Word documents, but rather in code, in markdown or </a:t>
            </a:r>
            <a:r>
              <a:rPr lang="en-US" dirty="0" err="1"/>
              <a:t>yaml</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Markdown is a lightweight text markup language created for formatting rich text with a plain text editor. </a:t>
            </a:r>
            <a:r>
              <a:rPr lang="en-US" dirty="0" err="1"/>
              <a:t>Github</a:t>
            </a:r>
            <a:r>
              <a:rPr lang="en-US" dirty="0"/>
              <a:t> has their own formal implementation of markdown called </a:t>
            </a:r>
            <a:r>
              <a:rPr lang="en-US" b="0" i="0" dirty="0">
                <a:solidFill>
                  <a:srgbClr val="202122"/>
                </a:solidFill>
                <a:effectLst/>
                <a:latin typeface="Arial" panose="020B0604020202020204" pitchFamily="34" charset="0"/>
              </a:rPr>
              <a:t>GitHub Flavored Markdown. Many different online sites use markdown for their content, including GitHub, GitLab, Reddit, Stack Exchange, </a:t>
            </a:r>
            <a:r>
              <a:rPr lang="en-US" b="0" i="0" dirty="0" err="1">
                <a:solidFill>
                  <a:srgbClr val="202122"/>
                </a:solidFill>
                <a:effectLst/>
                <a:latin typeface="Arial" panose="020B0604020202020204" pitchFamily="34" charset="0"/>
              </a:rPr>
              <a:t>BitBucket</a:t>
            </a:r>
            <a:r>
              <a:rPr lang="en-US" b="0" i="0" dirty="0">
                <a:solidFill>
                  <a:srgbClr val="202122"/>
                </a:solidFill>
                <a:effectLst/>
                <a:latin typeface="Arial" panose="020B0604020202020204" pitchFamily="34" charset="0"/>
              </a:rPr>
              <a:t>, Drupal, and more.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02122"/>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02122"/>
                </a:solidFill>
                <a:effectLst/>
                <a:latin typeface="Arial" panose="020B0604020202020204" pitchFamily="34" charset="0"/>
              </a:rPr>
              <a:t>YAML is another plain text markup language that’s often used for configuration files. It behaves much like XML, is indented like Python, and has formatting features from JSON. It’s used less for displaying article text and more for structured content like tables of contents and FAQs, both of which work better for SEO in YAML.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articles are in markdown, and we spend most of our time using Visual Studio Code or Azure Data Studio to edit them. And yes, we on the SQL Docs team work in SSMS and Azure all day too.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We have other tools to help with automated link checking, syntax formatting, bulk updates, and a series of include files to tokenize things like product names.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We have a rich set of metadata for each article and traffic tracking and do pay attention to how articles perform in terms of Search Engine Optimization and traffic patterns and trends, all driven through Azure Analytics and custom Kusto queries. We try to improve poorly performing articles, break up articles that are too varied in topic. We use many metrics to track the performance of an article including, for example, if you copy text from the article, that’s good! Or if you click through, scroll, dwell, the same kind of metrics that any website uses these days to measure how effective the web page is, without capturing any personal information or wider tracking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Everything is pushed through </a:t>
            </a:r>
            <a:r>
              <a:rPr lang="en-US" dirty="0" err="1"/>
              <a:t>Github</a:t>
            </a:r>
            <a:r>
              <a:rPr lang="en-US" dirty="0"/>
              <a:t> and built multiple times per day, with our own custom build processes and repositories. </a:t>
            </a:r>
            <a:r>
              <a:rPr lang="en-US" sz="1200" dirty="0"/>
              <a:t>We have folks on the team who are very good at Git, and we have a robust release management process behind the scenes. We’ll talk more about that.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big article updates we have systems to handle release branches – for when we want to work on documentation for months and then release a new product all at once, like during Ignite.</a:t>
            </a:r>
          </a:p>
        </p:txBody>
      </p:sp>
      <p:sp>
        <p:nvSpPr>
          <p:cNvPr id="4" name="Slide Number Placeholder 3"/>
          <p:cNvSpPr>
            <a:spLocks noGrp="1"/>
          </p:cNvSpPr>
          <p:nvPr>
            <p:ph type="sldNum" sz="quarter" idx="5"/>
          </p:nvPr>
        </p:nvSpPr>
        <p:spPr/>
        <p:txBody>
          <a:bodyPr/>
          <a:lstStyle/>
          <a:p>
            <a:fld id="{695A3CD2-1055-4A09-BE8D-9998B2DD1F94}" type="slidenum">
              <a:rPr lang="en-US" smtClean="0"/>
              <a:t>37</a:t>
            </a:fld>
            <a:endParaRPr lang="en-US"/>
          </a:p>
        </p:txBody>
      </p:sp>
    </p:spTree>
    <p:extLst>
      <p:ext uri="{BB962C8B-B14F-4D97-AF65-F5344CB8AC3E}">
        <p14:creationId xmlns:p14="http://schemas.microsoft.com/office/powerpoint/2010/main" val="152775738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some behind the scenes of how Microsoft Docs in Git works, specifically in </a:t>
            </a:r>
            <a:r>
              <a:rPr lang="en-US" dirty="0" err="1"/>
              <a:t>Github</a:t>
            </a:r>
            <a:r>
              <a:rPr lang="en-US" dirty="0"/>
              <a:t>, where all Microsoft Documentation is managed. If you are new to Git and don’t understand this don’t worry, as we’ll explain, to contributors in the community, all this is managed for you.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38</a:t>
            </a:fld>
            <a:endParaRPr lang="en-US"/>
          </a:p>
        </p:txBody>
      </p:sp>
    </p:spTree>
    <p:extLst>
      <p:ext uri="{BB962C8B-B14F-4D97-AF65-F5344CB8AC3E}">
        <p14:creationId xmlns:p14="http://schemas.microsoft.com/office/powerpoint/2010/main" val="26662939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may be a bit of a deep dive, but for those of you who work in </a:t>
            </a:r>
            <a:r>
              <a:rPr lang="en-US" dirty="0" err="1"/>
              <a:t>Github</a:t>
            </a:r>
            <a:r>
              <a:rPr lang="en-US" dirty="0"/>
              <a:t>, this might be interesting inside info.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repository, like SQL-Docs, is where the source is housed and where the website engine pulls markdown to present the live pictures to you in websites.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fork is a copy of the repo associated to your account up in </a:t>
            </a:r>
            <a:r>
              <a:rPr lang="en-US" dirty="0" err="1"/>
              <a:t>Github</a:t>
            </a:r>
            <a:r>
              <a:rPr lang="en-US" dirty="0"/>
              <a:t>. We each have created forks of the repo in our </a:t>
            </a:r>
            <a:r>
              <a:rPr lang="en-US" dirty="0" err="1"/>
              <a:t>Github</a:t>
            </a:r>
            <a:r>
              <a:rPr lang="en-US" dirty="0"/>
              <a:t> accounts.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clone is a copy of a fork brought down locally, the files copied on to your workstation, so you can make edits. To tell the two apart, a common convention is to reference your remote fork as Origin, and the codebase you eventually push to called Upstream. These are called Remote names or Remotes, and these are just common naming conventions, you can choose any name. You’ll have an origin and an upstream for each repo you work in.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you go to make changes to a file, or to add or remove files, you’ll create a working branch that is relevant to the chunk of changes you’ll be making. You want a branch to contain only the changes for a specific feature or issue you’re addressing, so that it can be treated as a block of changes to go back up the stream.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the branch is committed locally,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pushed to your Origin in Github.com, the fork of the code in your account.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you issue Pull Request, asking the </a:t>
            </a:r>
            <a:r>
              <a:rPr lang="en-US" dirty="0" err="1"/>
              <a:t>MicrosoftDocs</a:t>
            </a:r>
            <a:r>
              <a:rPr lang="en-US" dirty="0"/>
              <a:t> repository to accept changes from your repository, so that your changes can be </a:t>
            </a:r>
            <a:r>
              <a:rPr lang="en-US" dirty="0" err="1"/>
              <a:t>meged</a:t>
            </a:r>
            <a:r>
              <a:rPr lang="en-US" dirty="0"/>
              <a:t> from your Fork into the Main repository.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39</a:t>
            </a:fld>
            <a:endParaRPr lang="en-US"/>
          </a:p>
        </p:txBody>
      </p:sp>
    </p:spTree>
    <p:extLst>
      <p:ext uri="{BB962C8B-B14F-4D97-AF65-F5344CB8AC3E}">
        <p14:creationId xmlns:p14="http://schemas.microsoft.com/office/powerpoint/2010/main" val="2948782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the SQL Docs team, affectionately internally nicknamed Rogue1, and while we’re not violating multiple copyright laws with that image, we support tens of thousands of articles about SQL Server.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Microsoft Developer Relations group there are over 600 folks working to deliver documentation and learning content for all Microsoft technologies, working closely with our partners in product teams to release, augment, and maintain documentation. </a:t>
            </a:r>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4</a:t>
            </a:fld>
            <a:endParaRPr lang="en-US"/>
          </a:p>
        </p:txBody>
      </p:sp>
    </p:spTree>
    <p:extLst>
      <p:ext uri="{BB962C8B-B14F-4D97-AF65-F5344CB8AC3E}">
        <p14:creationId xmlns:p14="http://schemas.microsoft.com/office/powerpoint/2010/main" val="444471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explain things a little closer to the reality to how we work internally, we actually have two repositories in the </a:t>
            </a:r>
            <a:r>
              <a:rPr lang="en-US" dirty="0" err="1"/>
              <a:t>MicrosoftDocs</a:t>
            </a:r>
            <a:r>
              <a:rPr lang="en-US" dirty="0"/>
              <a:t> account. You don’t have to worry about this, if you’re submitting PR’s outside of the browser.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SQL-Docs repository drives the website, but like true professionals, we don’t develop against production!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only develop in the Preview repository, which is not visible to the public, and allows us to work in and Preview the merged state of our changes in the actual live repository. This build process to the live website occurs usually twice a day and is gated by a team of build reviewers.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to bring us full circle, when you contribute to docs, </a:t>
            </a:r>
            <a:r>
              <a:rPr lang="en-US"/>
              <a:t>you contribute to the </a:t>
            </a:r>
            <a:r>
              <a:rPr lang="en-US" dirty="0"/>
              <a:t>live repo, only. And again, you can do this entirely through the browser. If you want to use your own tools to contribute, you don’t have access to the Preview repository, only the public repo. Once your PR is filed, we take it from there!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Any questions about how this works?</a:t>
            </a:r>
          </a:p>
        </p:txBody>
      </p:sp>
      <p:sp>
        <p:nvSpPr>
          <p:cNvPr id="4" name="Slide Number Placeholder 3"/>
          <p:cNvSpPr>
            <a:spLocks noGrp="1"/>
          </p:cNvSpPr>
          <p:nvPr>
            <p:ph type="sldNum" sz="quarter" idx="5"/>
          </p:nvPr>
        </p:nvSpPr>
        <p:spPr/>
        <p:txBody>
          <a:bodyPr/>
          <a:lstStyle/>
          <a:p>
            <a:fld id="{695A3CD2-1055-4A09-BE8D-9998B2DD1F94}" type="slidenum">
              <a:rPr lang="en-US" smtClean="0"/>
              <a:t>40</a:t>
            </a:fld>
            <a:endParaRPr lang="en-US"/>
          </a:p>
        </p:txBody>
      </p:sp>
    </p:spTree>
    <p:extLst>
      <p:ext uri="{BB962C8B-B14F-4D97-AF65-F5344CB8AC3E}">
        <p14:creationId xmlns:p14="http://schemas.microsoft.com/office/powerpoint/2010/main" val="403775486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41</a:t>
            </a:fld>
            <a:endParaRPr lang="en-US"/>
          </a:p>
        </p:txBody>
      </p:sp>
    </p:spTree>
    <p:extLst>
      <p:ext uri="{BB962C8B-B14F-4D97-AF65-F5344CB8AC3E}">
        <p14:creationId xmlns:p14="http://schemas.microsoft.com/office/powerpoint/2010/main" val="339010111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For MVPs, the Docs and Learn Champion program gives you a unique code to append to links to Microsoft Learn and Docs content in your blogs and social media. This is a </a:t>
            </a:r>
            <a:r>
              <a:rPr lang="en-US" sz="9600" b="0" i="0" dirty="0" err="1">
                <a:solidFill>
                  <a:srgbClr val="000000"/>
                </a:solidFill>
                <a:effectLst/>
                <a:latin typeface="Segoe UI Light" panose="020B0502040204020203" pitchFamily="34" charset="0"/>
              </a:rPr>
              <a:t>WebTrends</a:t>
            </a:r>
            <a:r>
              <a:rPr lang="en-US" sz="9600" b="0" i="0" dirty="0">
                <a:solidFill>
                  <a:srgbClr val="000000"/>
                </a:solidFill>
                <a:effectLst/>
                <a:latin typeface="Segoe UI Light" panose="020B0502040204020203" pitchFamily="34" charset="0"/>
              </a:rPr>
              <a:t> code that can be appended to links to help measure referrals from your content.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600" b="0" i="0" dirty="0">
              <a:solidFill>
                <a:srgbClr val="000000"/>
              </a:solidFill>
              <a:effectLst/>
              <a:latin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b="0" i="0" dirty="0">
                <a:solidFill>
                  <a:srgbClr val="000000"/>
                </a:solidFill>
                <a:effectLst/>
                <a:latin typeface="Segoe UI Light" panose="020B0502040204020203" pitchFamily="34" charset="0"/>
              </a:rPr>
              <a:t>As a participant, you have the option to get a personalized report of your contribution analysis as part of the program, contact your MVP Program Manager or mvpdocschampion@microsoft.com for more information.</a:t>
            </a:r>
            <a:endParaRPr lang="en-US" sz="7200" dirty="0"/>
          </a:p>
        </p:txBody>
      </p:sp>
      <p:sp>
        <p:nvSpPr>
          <p:cNvPr id="4" name="Slide Number Placeholder 3"/>
          <p:cNvSpPr>
            <a:spLocks noGrp="1"/>
          </p:cNvSpPr>
          <p:nvPr>
            <p:ph type="sldNum" sz="quarter" idx="5"/>
          </p:nvPr>
        </p:nvSpPr>
        <p:spPr/>
        <p:txBody>
          <a:bodyPr/>
          <a:lstStyle/>
          <a:p>
            <a:fld id="{695A3CD2-1055-4A09-BE8D-9998B2DD1F94}" type="slidenum">
              <a:rPr lang="en-US" smtClean="0"/>
              <a:t>42</a:t>
            </a:fld>
            <a:endParaRPr lang="en-US"/>
          </a:p>
        </p:txBody>
      </p:sp>
    </p:spTree>
    <p:extLst>
      <p:ext uri="{BB962C8B-B14F-4D97-AF65-F5344CB8AC3E}">
        <p14:creationId xmlns:p14="http://schemas.microsoft.com/office/powerpoint/2010/main" val="3003680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600" dirty="0"/>
              <a:t>In February 2021 we introduced dynamic recommended content in the footer of many Microsoft Docs articles.</a:t>
            </a:r>
          </a:p>
          <a:p>
            <a:r>
              <a:rPr lang="en-US" sz="1800" dirty="0">
                <a:effectLst/>
                <a:latin typeface="Calibri" panose="020F0502020204030204" pitchFamily="34" charset="0"/>
                <a:ea typeface="Calibri" panose="020F0502020204030204" pitchFamily="34" charset="0"/>
              </a:rPr>
              <a:t>The links in the content are determined by a machine learning solution based on a model that describes customer behaviors with our documentation set. </a:t>
            </a:r>
            <a:endParaRPr lang="en-US" sz="9600" dirty="0">
              <a:effectLst/>
              <a:latin typeface="Calibri" panose="020F0502020204030204" pitchFamily="34" charset="0"/>
              <a:ea typeface="Calibri" panose="020F0502020204030204" pitchFamily="34" charset="0"/>
            </a:endParaRPr>
          </a:p>
          <a:p>
            <a:endParaRPr lang="en-US" sz="9600" dirty="0"/>
          </a:p>
          <a:p>
            <a:r>
              <a:rPr lang="en-US" sz="9600" dirty="0"/>
              <a:t>We’ve seen really positive feedback on tracking traffic to recommended files so far, based on the metrics, we this this is pretty helpful.</a:t>
            </a:r>
          </a:p>
        </p:txBody>
      </p:sp>
      <p:sp>
        <p:nvSpPr>
          <p:cNvPr id="4" name="Slide Number Placeholder 3"/>
          <p:cNvSpPr>
            <a:spLocks noGrp="1"/>
          </p:cNvSpPr>
          <p:nvPr>
            <p:ph type="sldNum" sz="quarter" idx="5"/>
          </p:nvPr>
        </p:nvSpPr>
        <p:spPr/>
        <p:txBody>
          <a:bodyPr/>
          <a:lstStyle/>
          <a:p>
            <a:fld id="{695A3CD2-1055-4A09-BE8D-9998B2DD1F94}" type="slidenum">
              <a:rPr lang="en-US" smtClean="0"/>
              <a:t>43</a:t>
            </a:fld>
            <a:endParaRPr lang="en-US"/>
          </a:p>
        </p:txBody>
      </p:sp>
    </p:spTree>
    <p:extLst>
      <p:ext uri="{BB962C8B-B14F-4D97-AF65-F5344CB8AC3E}">
        <p14:creationId xmlns:p14="http://schemas.microsoft.com/office/powerpoint/2010/main" val="207832027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&lt;TODO: What’s the latest here?&gt; </a:t>
            </a:r>
          </a:p>
        </p:txBody>
      </p:sp>
      <p:sp>
        <p:nvSpPr>
          <p:cNvPr id="4" name="Slide Number Placeholder 3"/>
          <p:cNvSpPr>
            <a:spLocks noGrp="1"/>
          </p:cNvSpPr>
          <p:nvPr>
            <p:ph type="sldNum" sz="quarter" idx="5"/>
          </p:nvPr>
        </p:nvSpPr>
        <p:spPr/>
        <p:txBody>
          <a:bodyPr/>
          <a:lstStyle/>
          <a:p>
            <a:fld id="{695A3CD2-1055-4A09-BE8D-9998B2DD1F94}" type="slidenum">
              <a:rPr lang="en-US" smtClean="0"/>
              <a:t>44</a:t>
            </a:fld>
            <a:endParaRPr lang="en-US"/>
          </a:p>
        </p:txBody>
      </p:sp>
    </p:spTree>
    <p:extLst>
      <p:ext uri="{BB962C8B-B14F-4D97-AF65-F5344CB8AC3E}">
        <p14:creationId xmlns:p14="http://schemas.microsoft.com/office/powerpoint/2010/main" val="164399280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&lt;TODO: What’s the latest here?&gt;</a:t>
            </a:r>
          </a:p>
        </p:txBody>
      </p:sp>
      <p:sp>
        <p:nvSpPr>
          <p:cNvPr id="4" name="Slide Number Placeholder 3"/>
          <p:cNvSpPr>
            <a:spLocks noGrp="1"/>
          </p:cNvSpPr>
          <p:nvPr>
            <p:ph type="sldNum" sz="quarter" idx="5"/>
          </p:nvPr>
        </p:nvSpPr>
        <p:spPr/>
        <p:txBody>
          <a:bodyPr/>
          <a:lstStyle/>
          <a:p>
            <a:fld id="{695A3CD2-1055-4A09-BE8D-9998B2DD1F94}" type="slidenum">
              <a:rPr lang="en-US" smtClean="0"/>
              <a:t>45</a:t>
            </a:fld>
            <a:endParaRPr lang="en-US"/>
          </a:p>
        </p:txBody>
      </p:sp>
    </p:spTree>
    <p:extLst>
      <p:ext uri="{BB962C8B-B14F-4D97-AF65-F5344CB8AC3E}">
        <p14:creationId xmlns:p14="http://schemas.microsoft.com/office/powerpoint/2010/main" val="378511817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&lt;TODO: Next upcoming event&gt;</a:t>
            </a:r>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46</a:t>
            </a:fld>
            <a:endParaRPr lang="en-US"/>
          </a:p>
        </p:txBody>
      </p:sp>
    </p:spTree>
    <p:extLst>
      <p:ext uri="{BB962C8B-B14F-4D97-AF65-F5344CB8AC3E}">
        <p14:creationId xmlns:p14="http://schemas.microsoft.com/office/powerpoint/2010/main" val="36180474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List of questions for discussion here (anyone can ask these):</a:t>
            </a:r>
          </a:p>
          <a:p>
            <a:pPr marL="171450" indent="-171450">
              <a:buFont typeface="Arial" panose="020B0604020202020204" pitchFamily="34" charset="0"/>
              <a:buChar char="•"/>
            </a:pPr>
            <a:r>
              <a:rPr lang="en-US"/>
              <a:t>Did you notice the edit feature? Has anyone edited articles before?</a:t>
            </a:r>
          </a:p>
          <a:p>
            <a:pPr marL="171450" indent="-171450">
              <a:buFont typeface="Arial" panose="020B0604020202020204" pitchFamily="34" charset="0"/>
              <a:buChar char="•"/>
            </a:pPr>
            <a:r>
              <a:rPr lang="en-US"/>
              <a:t>What do you like about the documentation today?</a:t>
            </a:r>
          </a:p>
          <a:p>
            <a:pPr marL="171450" indent="-171450">
              <a:buFont typeface="Arial" panose="020B0604020202020204" pitchFamily="34" charset="0"/>
              <a:buChar char="•"/>
            </a:pPr>
            <a:r>
              <a:rPr lang="en-US"/>
              <a:t>What could be better?</a:t>
            </a:r>
          </a:p>
          <a:p>
            <a:pPr marL="171450" indent="-171450">
              <a:buFont typeface="Arial" panose="020B0604020202020204" pitchFamily="34" charset="0"/>
              <a:buChar char="•"/>
            </a:pPr>
            <a:r>
              <a:rPr lang="en-US"/>
              <a:t>Which of these features and tips are the most surprising or helpful?</a:t>
            </a:r>
          </a:p>
          <a:p>
            <a:pPr marL="171450" indent="-171450">
              <a:buFont typeface="Arial" panose="020B0604020202020204" pitchFamily="34" charset="0"/>
              <a:buChar char="•"/>
            </a:pPr>
            <a:r>
              <a:rPr lang="en-US"/>
              <a:t>How do you most find the things you need in the documentation?</a:t>
            </a:r>
          </a:p>
        </p:txBody>
      </p:sp>
      <p:sp>
        <p:nvSpPr>
          <p:cNvPr id="4" name="Slide Number Placeholder 3"/>
          <p:cNvSpPr>
            <a:spLocks noGrp="1"/>
          </p:cNvSpPr>
          <p:nvPr>
            <p:ph type="sldNum" sz="quarter" idx="5"/>
          </p:nvPr>
        </p:nvSpPr>
        <p:spPr/>
        <p:txBody>
          <a:bodyPr/>
          <a:lstStyle/>
          <a:p>
            <a:fld id="{695A3CD2-1055-4A09-BE8D-9998B2DD1F94}" type="slidenum">
              <a:rPr lang="en-US" smtClean="0"/>
              <a:t>47</a:t>
            </a:fld>
            <a:endParaRPr lang="en-US"/>
          </a:p>
        </p:txBody>
      </p:sp>
    </p:spTree>
    <p:extLst>
      <p:ext uri="{BB962C8B-B14F-4D97-AF65-F5344CB8AC3E}">
        <p14:creationId xmlns:p14="http://schemas.microsoft.com/office/powerpoint/2010/main" val="3927435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technologies does the SQL Docs team cover?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We work with the product groups and program managers for everything SQL Server, including all its various flavors in Azure, as well as Azure Synapse Analytics and the technologies under that umbrella. We also cover content for data platform tooling including SSMS, Data Tools, Azure Data Studio.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	We work and communicate daily with the product team engineers and Program Managers,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	both proactively when we have issues or pull requests that come from you in the community,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	and for issues and requests that come in via Microsoft support and cloud solution architects in the field,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	and reactively when they come to us with new features and releases for products that need new documentation.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12529"/>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	We work collaboratively to make sure we have new content that is correct, up to date, well linked, with good metadata and navigation.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12529"/>
              </a:solidFill>
              <a:effectLst/>
              <a:latin typeface="Arial" panose="020B0604020202020204" pitchFamily="34" charset="0"/>
            </a:endParaRPr>
          </a:p>
          <a:p>
            <a:r>
              <a:rPr lang="en-US" dirty="0"/>
              <a:t>	This content includes the conceptual and reference docs, but also </a:t>
            </a:r>
            <a:r>
              <a:rPr lang="en-US" dirty="0" err="1"/>
              <a:t>quickstarts</a:t>
            </a:r>
            <a:r>
              <a:rPr lang="en-US" dirty="0"/>
              <a:t>, tutorials, and FAQs. We work with them to time document releases with their product release trains. </a:t>
            </a:r>
          </a:p>
          <a:p>
            <a:endParaRPr lang="en-US" dirty="0"/>
          </a:p>
          <a:p>
            <a:r>
              <a:rPr lang="en-US" dirty="0"/>
              <a:t>We often end up working more with product teams than with each other. It’s nice when we get to work together on a presentation like this! [introduce SQL Docs team members present and their areas over coverage]</a:t>
            </a:r>
          </a:p>
          <a:p>
            <a:endParaRPr lang="en-US" dirty="0"/>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5</a:t>
            </a:fld>
            <a:endParaRPr lang="en-US"/>
          </a:p>
        </p:txBody>
      </p:sp>
    </p:spTree>
    <p:extLst>
      <p:ext uri="{BB962C8B-B14F-4D97-AF65-F5344CB8AC3E}">
        <p14:creationId xmlns:p14="http://schemas.microsoft.com/office/powerpoint/2010/main" val="34331014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SQL Docs team is one of many Docs teams for different products in Microsoft’s Cloud + AI DevRel team.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is DevRel?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 greater role, DevRel is the team that involves </a:t>
            </a:r>
            <a:r>
              <a:rPr lang="en-US" b="0" i="0" dirty="0">
                <a:solidFill>
                  <a:srgbClr val="212529"/>
                </a:solidFill>
                <a:effectLst/>
                <a:latin typeface="Arial" panose="020B0604020202020204" pitchFamily="34" charset="0"/>
              </a:rPr>
              <a:t>activities that connect developers and in-house manufactured goods/services with external users. DevRel ensures that products establish a good, continuous relationship with external developers through mutual communication.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12529"/>
              </a:solidFill>
              <a:effectLst/>
              <a:latin typeface="Arial" panose="020B0604020202020204" pitchFamily="34"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DevRel definitely involves documentation, including user-friendly explanations, but also reference documentation for how to call APIs, how to install and configure, code samples.</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12529"/>
              </a:solidFill>
              <a:effectLst/>
              <a:latin typeface="Arial" panose="020B0604020202020204" pitchFamily="34"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DevRel in other companies might also look like: community management, issue reporting and triage, release notes, focus groups, and public interaction. Your favorite video game for example has DevRel folks to send and receive communication with the public about bug reports, troubleshooting, patch notes, manage discussion boards, feature requests, mods development, and community events. </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12529"/>
              </a:solidFill>
              <a:effectLst/>
              <a:latin typeface="Arial" panose="020B0604020202020204" pitchFamily="34"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DevRel folks are technical and know the products well. In fact, some tech companies cycle developers in and out of DevRel positions so that DevRel folks have a keen awareness of technical detail, but also, so that Developers see how the end user consumes the products and the communication.  </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12529"/>
              </a:solidFill>
              <a:effectLst/>
              <a:latin typeface="Arial" panose="020B0604020202020204" pitchFamily="34"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In DevRel we also work with issue reports and suggestions from the community. We communicate directly with people in the community suggesting edits to docs. That means you! </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12529"/>
              </a:solidFill>
              <a:effectLst/>
              <a:latin typeface="Arial" panose="020B0604020202020204" pitchFamily="34"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At Microsoft, the hundreds of Content Developers on our DevRel teams usually have a strong technical background from consulting or support positions. Most folks on our team came from Microsoft field support or consulting departments or had product expertise outside Microsoft. Most also have some experience with project management, technical writing, blogging, or book writing. And some of us even have English degrees!</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12529"/>
              </a:solidFill>
              <a:effectLst/>
              <a:latin typeface="Arial" panose="020B0604020202020204" pitchFamily="34"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DevRel also includes </a:t>
            </a:r>
            <a:r>
              <a:rPr lang="en-US" sz="1800" dirty="0">
                <a:effectLst/>
                <a:latin typeface="Calibri" panose="020F0502020204030204" pitchFamily="34" charset="0"/>
              </a:rPr>
              <a:t>Cloud Developer Advocates</a:t>
            </a:r>
            <a:r>
              <a:rPr lang="en-US" sz="1800" b="0" i="0" dirty="0">
                <a:solidFill>
                  <a:srgbClr val="212529"/>
                </a:solidFill>
                <a:effectLst/>
                <a:latin typeface="Arial" panose="020B0604020202020204" pitchFamily="34" charset="0"/>
              </a:rPr>
              <a:t>, senior technical folks in a developer evangelism role who meet customers, present at events, but also help us shape better Docs and Learn content.</a:t>
            </a:r>
            <a:endParaRPr lang="en-US" b="0" i="0" dirty="0">
              <a:solidFill>
                <a:srgbClr val="212529"/>
              </a:solidFill>
              <a:effectLst/>
              <a:latin typeface="Arial" panose="020B0604020202020204" pitchFamily="34"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12529"/>
              </a:solidFill>
              <a:effectLst/>
              <a:latin typeface="Arial" panose="020B0604020202020204" pitchFamily="34"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Finally, DevRel is a strategic advantage for product teams because this type of outreach enhances adoption and integration, and provides authentic community engagement that goes beyond marketing and social media. Microsoft feels like its DevRel is a strategic advantage over competitors especially in terms of our team’s products, the SQL offerings. You’ll measure this by how well our docs answer your questions and provide explanation for your problems.</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12529"/>
              </a:solidFill>
              <a:effectLst/>
              <a:latin typeface="Arial" panose="020B0604020202020204" pitchFamily="34" charset="0"/>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In a way, DevRel is not marketing to CIOs and CEOs, it’s marketing to developers and technical folks like you. There are products out there we’ve all used and continued to use because of good documentation and support experiences, because of easy adoption and smooth learning curves.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12529"/>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Arial" panose="020B0604020202020204" pitchFamily="34" charset="0"/>
              </a:rPr>
              <a:t>So in that spirit of authentic community involvement, let’s dive into how you can contribute to Microsoft Docs! </a:t>
            </a:r>
            <a:r>
              <a:rPr lang="en-US" sz="1800" dirty="0">
                <a:effectLst/>
                <a:latin typeface="Calibri" panose="020F0502020204030204" pitchFamily="34" charset="0"/>
                <a:ea typeface="Calibri" panose="020F0502020204030204" pitchFamily="34" charset="0"/>
              </a:rPr>
              <a:t>There are hundreds of thousands of GitHub issues and PR’s submitted to Docs every month, how can you be an effective part of that process and get your face on the top of an article?</a:t>
            </a:r>
            <a:endParaRPr lang="en-US" b="0" i="0" dirty="0">
              <a:solidFill>
                <a:srgbClr val="212529"/>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695A3CD2-1055-4A09-BE8D-9998B2DD1F94}" type="slidenum">
              <a:rPr lang="en-US" smtClean="0"/>
              <a:t>6</a:t>
            </a:fld>
            <a:endParaRPr lang="en-US"/>
          </a:p>
        </p:txBody>
      </p:sp>
    </p:spTree>
    <p:extLst>
      <p:ext uri="{BB962C8B-B14F-4D97-AF65-F5344CB8AC3E}">
        <p14:creationId xmlns:p14="http://schemas.microsoft.com/office/powerpoint/2010/main" val="34331014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 let’s talk about Microsoft Docs and how you use them.</a:t>
            </a:r>
          </a:p>
        </p:txBody>
      </p:sp>
      <p:sp>
        <p:nvSpPr>
          <p:cNvPr id="4" name="Slide Number Placeholder 3"/>
          <p:cNvSpPr>
            <a:spLocks noGrp="1"/>
          </p:cNvSpPr>
          <p:nvPr>
            <p:ph type="sldNum" sz="quarter" idx="5"/>
          </p:nvPr>
        </p:nvSpPr>
        <p:spPr/>
        <p:txBody>
          <a:bodyPr/>
          <a:lstStyle/>
          <a:p>
            <a:fld id="{695A3CD2-1055-4A09-BE8D-9998B2DD1F94}" type="slidenum">
              <a:rPr lang="en-US" smtClean="0"/>
              <a:t>7</a:t>
            </a:fld>
            <a:endParaRPr lang="en-US"/>
          </a:p>
        </p:txBody>
      </p:sp>
    </p:spTree>
    <p:extLst>
      <p:ext uri="{BB962C8B-B14F-4D97-AF65-F5344CB8AC3E}">
        <p14:creationId xmlns:p14="http://schemas.microsoft.com/office/powerpoint/2010/main" val="40033241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a heads up on some features of the Docs.Microsoft.com site. The navigation bar at the top and the breadcrumbs menu should always let you know where you are, and how to move around. </a:t>
            </a:r>
          </a:p>
        </p:txBody>
      </p:sp>
      <p:sp>
        <p:nvSpPr>
          <p:cNvPr id="4" name="Slide Number Placeholder 3"/>
          <p:cNvSpPr>
            <a:spLocks noGrp="1"/>
          </p:cNvSpPr>
          <p:nvPr>
            <p:ph type="sldNum" sz="quarter" idx="5"/>
          </p:nvPr>
        </p:nvSpPr>
        <p:spPr/>
        <p:txBody>
          <a:bodyPr/>
          <a:lstStyle/>
          <a:p>
            <a:fld id="{695A3CD2-1055-4A09-BE8D-9998B2DD1F94}" type="slidenum">
              <a:rPr lang="en-US" smtClean="0"/>
              <a:t>8</a:t>
            </a:fld>
            <a:endParaRPr lang="en-US"/>
          </a:p>
        </p:txBody>
      </p:sp>
    </p:spTree>
    <p:extLst>
      <p:ext uri="{BB962C8B-B14F-4D97-AF65-F5344CB8AC3E}">
        <p14:creationId xmlns:p14="http://schemas.microsoft.com/office/powerpoint/2010/main" val="22326896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give you a map around navigating specific docs, </a:t>
            </a:r>
          </a:p>
          <a:p>
            <a:r>
              <a:rPr lang="en-US" dirty="0"/>
              <a:t>&lt;click&gt;</a:t>
            </a:r>
          </a:p>
          <a:p>
            <a:r>
              <a:rPr lang="en-US" dirty="0"/>
              <a:t>The table of contents on the left covers many different articles, and it is here that it’s best to search inside a given technology stack. </a:t>
            </a:r>
          </a:p>
          <a:p>
            <a:r>
              <a:rPr lang="en-US" dirty="0"/>
              <a:t>&lt;click&gt;</a:t>
            </a:r>
          </a:p>
          <a:p>
            <a:r>
              <a:rPr lang="en-US" dirty="0"/>
              <a:t>On the right, you’ll see a navigation for the document itself. </a:t>
            </a:r>
          </a:p>
          <a:p>
            <a:r>
              <a:rPr lang="en-US" dirty="0"/>
              <a:t>&lt;click&gt;</a:t>
            </a:r>
          </a:p>
          <a:p>
            <a:r>
              <a:rPr lang="en-US" dirty="0"/>
              <a:t>Those header links are linkable directly, if you want to send a colleague a link to a heading specifically. Or you can cover on a heading, see the link graphic appear, and copy the URL with the page anchor appended.</a:t>
            </a:r>
            <a:br>
              <a:rPr lang="en-US" dirty="0"/>
            </a:b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95A3CD2-1055-4A09-BE8D-9998B2DD1F94}" type="slidenum">
              <a:rPr lang="en-US" smtClean="0"/>
              <a:t>9</a:t>
            </a:fld>
            <a:endParaRPr lang="en-US"/>
          </a:p>
        </p:txBody>
      </p:sp>
    </p:spTree>
    <p:extLst>
      <p:ext uri="{BB962C8B-B14F-4D97-AF65-F5344CB8AC3E}">
        <p14:creationId xmlns:p14="http://schemas.microsoft.com/office/powerpoint/2010/main" val="2351437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6A7CD34-0B8B-4FDA-95B5-4CD29760CCE9}"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114D64-FDF6-4162-9AE2-FD52D963A2BB}" type="slidenum">
              <a:rPr lang="en-US" smtClean="0"/>
              <a:t>‹#›</a:t>
            </a:fld>
            <a:endParaRPr lang="en-US"/>
          </a:p>
        </p:txBody>
      </p:sp>
    </p:spTree>
    <p:extLst>
      <p:ext uri="{BB962C8B-B14F-4D97-AF65-F5344CB8AC3E}">
        <p14:creationId xmlns:p14="http://schemas.microsoft.com/office/powerpoint/2010/main" val="2034641751"/>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A7CD34-0B8B-4FDA-95B5-4CD29760CCE9}"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114D64-FDF6-4162-9AE2-FD52D963A2BB}" type="slidenum">
              <a:rPr lang="en-US" smtClean="0"/>
              <a:t>‹#›</a:t>
            </a:fld>
            <a:endParaRPr lang="en-US"/>
          </a:p>
        </p:txBody>
      </p:sp>
    </p:spTree>
    <p:extLst>
      <p:ext uri="{BB962C8B-B14F-4D97-AF65-F5344CB8AC3E}">
        <p14:creationId xmlns:p14="http://schemas.microsoft.com/office/powerpoint/2010/main" val="29945563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A7CD34-0B8B-4FDA-95B5-4CD29760CCE9}"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114D64-FDF6-4162-9AE2-FD52D963A2BB}" type="slidenum">
              <a:rPr lang="en-US" smtClean="0"/>
              <a:t>‹#›</a:t>
            </a:fld>
            <a:endParaRPr lang="en-US"/>
          </a:p>
        </p:txBody>
      </p:sp>
    </p:spTree>
    <p:extLst>
      <p:ext uri="{BB962C8B-B14F-4D97-AF65-F5344CB8AC3E}">
        <p14:creationId xmlns:p14="http://schemas.microsoft.com/office/powerpoint/2010/main" val="36483257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253831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24504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8211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232250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223962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42224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096000" y="0"/>
            <a:ext cx="6096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6" name="Oval 5">
            <a:extLst>
              <a:ext uri="{FF2B5EF4-FFF2-40B4-BE49-F238E27FC236}">
                <a16:creationId xmlns:a16="http://schemas.microsoft.com/office/drawing/2014/main" id="{223C771A-0942-4F24-BB8E-F55748018242}"/>
              </a:ext>
            </a:extLst>
          </p:cNvPr>
          <p:cNvSpPr/>
          <p:nvPr userDrawn="1"/>
        </p:nvSpPr>
        <p:spPr bwMode="auto">
          <a:xfrm>
            <a:off x="7216157" y="1333835"/>
            <a:ext cx="4108987" cy="4109570"/>
          </a:xfrm>
          <a:prstGeom prst="ellipse">
            <a:avLst/>
          </a:prstGeom>
          <a:solidFill>
            <a:schemeClr val="bg2">
              <a:lumMod val="20000"/>
              <a:lumOff val="80000"/>
            </a:schemeClr>
          </a:solidFill>
          <a:ln w="5715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2084172"/>
            <a:ext cx="5527952" cy="1158793"/>
          </a:xfrm>
          <a:noFill/>
        </p:spPr>
        <p:txBody>
          <a:bodyPr wrap="square"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pic>
        <p:nvPicPr>
          <p:cNvPr id="5" name="Picture 4">
            <a:extLst>
              <a:ext uri="{FF2B5EF4-FFF2-40B4-BE49-F238E27FC236}">
                <a16:creationId xmlns:a16="http://schemas.microsoft.com/office/drawing/2014/main" id="{7BC4745B-0736-4DCE-B7E9-046FF80F149F}"/>
              </a:ext>
            </a:extLst>
          </p:cNvPr>
          <p:cNvPicPr>
            <a:picLocks noChangeAspect="1"/>
          </p:cNvPicPr>
          <p:nvPr userDrawn="1"/>
        </p:nvPicPr>
        <p:blipFill>
          <a:blip r:embed="rId2"/>
          <a:stretch>
            <a:fillRect/>
          </a:stretch>
        </p:blipFill>
        <p:spPr>
          <a:xfrm>
            <a:off x="8094660" y="2064188"/>
            <a:ext cx="2604504" cy="2778990"/>
          </a:xfrm>
          <a:prstGeom prst="rect">
            <a:avLst/>
          </a:prstGeom>
        </p:spPr>
      </p:pic>
    </p:spTree>
    <p:extLst>
      <p:ext uri="{BB962C8B-B14F-4D97-AF65-F5344CB8AC3E}">
        <p14:creationId xmlns:p14="http://schemas.microsoft.com/office/powerpoint/2010/main" val="4538392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2"/>
            <a:ext cx="5527952" cy="1158793"/>
          </a:xfrm>
          <a:noFill/>
        </p:spPr>
        <p:txBody>
          <a:bodyPr wrap="square"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
        <p:nvSpPr>
          <p:cNvPr id="4" name="Rectangle 3">
            <a:extLst>
              <a:ext uri="{FF2B5EF4-FFF2-40B4-BE49-F238E27FC236}">
                <a16:creationId xmlns:a16="http://schemas.microsoft.com/office/drawing/2014/main" id="{8B929EB9-65AF-40A9-8894-B16CCACA98C9}"/>
              </a:ext>
            </a:extLst>
          </p:cNvPr>
          <p:cNvSpPr/>
          <p:nvPr userDrawn="1"/>
        </p:nvSpPr>
        <p:spPr bwMode="auto">
          <a:xfrm>
            <a:off x="6096000" y="0"/>
            <a:ext cx="6096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112BFC24-6DDF-443B-9BA1-C270BB56FF26}"/>
              </a:ext>
            </a:extLst>
          </p:cNvPr>
          <p:cNvPicPr>
            <a:picLocks noChangeAspect="1"/>
          </p:cNvPicPr>
          <p:nvPr userDrawn="1"/>
        </p:nvPicPr>
        <p:blipFill>
          <a:blip r:embed="rId2"/>
          <a:stretch>
            <a:fillRect/>
          </a:stretch>
        </p:blipFill>
        <p:spPr>
          <a:xfrm>
            <a:off x="7216530" y="1337045"/>
            <a:ext cx="4108614" cy="4109197"/>
          </a:xfrm>
          <a:prstGeom prst="rect">
            <a:avLst/>
          </a:prstGeom>
        </p:spPr>
      </p:pic>
    </p:spTree>
    <p:extLst>
      <p:ext uri="{BB962C8B-B14F-4D97-AF65-F5344CB8AC3E}">
        <p14:creationId xmlns:p14="http://schemas.microsoft.com/office/powerpoint/2010/main" val="27146759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A7CD34-0B8B-4FDA-95B5-4CD29760CCE9}"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114D64-FDF6-4162-9AE2-FD52D963A2BB}" type="slidenum">
              <a:rPr lang="en-US" smtClean="0"/>
              <a:t>‹#›</a:t>
            </a:fld>
            <a:endParaRPr lang="en-US"/>
          </a:p>
        </p:txBody>
      </p:sp>
    </p:spTree>
    <p:extLst>
      <p:ext uri="{BB962C8B-B14F-4D97-AF65-F5344CB8AC3E}">
        <p14:creationId xmlns:p14="http://schemas.microsoft.com/office/powerpoint/2010/main" val="2257978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096000" y="0"/>
            <a:ext cx="6096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C41238D8-CC44-4A97-A202-7F6997151ACA}"/>
              </a:ext>
            </a:extLst>
          </p:cNvPr>
          <p:cNvPicPr>
            <a:picLocks noChangeAspect="1"/>
          </p:cNvPicPr>
          <p:nvPr userDrawn="1"/>
        </p:nvPicPr>
        <p:blipFill>
          <a:blip r:embed="rId2"/>
          <a:stretch>
            <a:fillRect/>
          </a:stretch>
        </p:blipFill>
        <p:spPr>
          <a:xfrm>
            <a:off x="7206090" y="1337045"/>
            <a:ext cx="4119055" cy="4100728"/>
          </a:xfrm>
          <a:prstGeom prst="rect">
            <a:avLst/>
          </a:prstGeom>
        </p:spPr>
      </p:pic>
      <p:sp>
        <p:nvSpPr>
          <p:cNvPr id="2" name="Title 1"/>
          <p:cNvSpPr>
            <a:spLocks noGrp="1"/>
          </p:cNvSpPr>
          <p:nvPr>
            <p:ph type="title" hasCustomPrompt="1"/>
          </p:nvPr>
        </p:nvSpPr>
        <p:spPr>
          <a:xfrm>
            <a:off x="269240" y="2084172"/>
            <a:ext cx="5527952" cy="1158793"/>
          </a:xfrm>
          <a:noFill/>
        </p:spPr>
        <p:txBody>
          <a:bodyPr wrap="square" tIns="91440" bIns="91440" anchor="t" anchorCtr="0">
            <a:spAutoFit/>
          </a:bodyPr>
          <a:lstStyle>
            <a:lvl1pPr>
              <a:defRPr sz="7058" spc="-98" baseline="0">
                <a:gradFill>
                  <a:gsLst>
                    <a:gs pos="100000">
                      <a:schemeClr val="bg1"/>
                    </a:gs>
                    <a:gs pos="0">
                      <a:schemeClr val="bg1"/>
                    </a:gs>
                  </a:gsLst>
                  <a:lin ang="5400000" scaled="0"/>
                </a:gradFill>
              </a:defRPr>
            </a:lvl1pPr>
          </a:lstStyle>
          <a:p>
            <a:r>
              <a:rPr lang="en-US"/>
              <a:t>Section title</a:t>
            </a:r>
          </a:p>
        </p:txBody>
      </p:sp>
    </p:spTree>
    <p:extLst>
      <p:ext uri="{BB962C8B-B14F-4D97-AF65-F5344CB8AC3E}">
        <p14:creationId xmlns:p14="http://schemas.microsoft.com/office/powerpoint/2010/main" val="9031796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096000" y="0"/>
            <a:ext cx="6096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a:extLst>
              <a:ext uri="{FF2B5EF4-FFF2-40B4-BE49-F238E27FC236}">
                <a16:creationId xmlns:a16="http://schemas.microsoft.com/office/drawing/2014/main" id="{2DB9BF09-E0E5-4D1B-96E2-CD70A32D5822}"/>
              </a:ext>
            </a:extLst>
          </p:cNvPr>
          <p:cNvSpPr/>
          <p:nvPr userDrawn="1"/>
        </p:nvSpPr>
        <p:spPr bwMode="auto">
          <a:xfrm>
            <a:off x="7242448" y="1382787"/>
            <a:ext cx="4047633" cy="4048207"/>
          </a:xfrm>
          <a:prstGeom prst="ellipse">
            <a:avLst/>
          </a:prstGeom>
          <a:solidFill>
            <a:schemeClr val="accent3">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1C7D0CD3-D516-4C8E-A84D-78D7C7411829}"/>
              </a:ext>
            </a:extLst>
          </p:cNvPr>
          <p:cNvPicPr>
            <a:picLocks noChangeAspect="1"/>
          </p:cNvPicPr>
          <p:nvPr userDrawn="1"/>
        </p:nvPicPr>
        <p:blipFill>
          <a:blip r:embed="rId2"/>
          <a:stretch>
            <a:fillRect/>
          </a:stretch>
        </p:blipFill>
        <p:spPr>
          <a:xfrm>
            <a:off x="6778987" y="1337045"/>
            <a:ext cx="5107214" cy="4314569"/>
          </a:xfrm>
          <a:prstGeom prst="rect">
            <a:avLst/>
          </a:prstGeom>
        </p:spPr>
      </p:pic>
      <p:sp>
        <p:nvSpPr>
          <p:cNvPr id="2" name="Title 1"/>
          <p:cNvSpPr>
            <a:spLocks noGrp="1"/>
          </p:cNvSpPr>
          <p:nvPr>
            <p:ph type="title" hasCustomPrompt="1"/>
          </p:nvPr>
        </p:nvSpPr>
        <p:spPr>
          <a:xfrm>
            <a:off x="269240" y="2084172"/>
            <a:ext cx="5527952" cy="1158793"/>
          </a:xfrm>
          <a:noFill/>
        </p:spPr>
        <p:txBody>
          <a:bodyPr wrap="square"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171643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096000" y="0"/>
            <a:ext cx="6096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65F2583F-A495-4B0D-AF8B-9510F70147B7}"/>
              </a:ext>
            </a:extLst>
          </p:cNvPr>
          <p:cNvPicPr>
            <a:picLocks noChangeAspect="1"/>
          </p:cNvPicPr>
          <p:nvPr userDrawn="1"/>
        </p:nvPicPr>
        <p:blipFill>
          <a:blip r:embed="rId2"/>
          <a:stretch>
            <a:fillRect/>
          </a:stretch>
        </p:blipFill>
        <p:spPr>
          <a:xfrm>
            <a:off x="7084220" y="1196768"/>
            <a:ext cx="5210527" cy="4408047"/>
          </a:xfrm>
          <a:prstGeom prst="rect">
            <a:avLst/>
          </a:prstGeom>
        </p:spPr>
      </p:pic>
      <p:sp>
        <p:nvSpPr>
          <p:cNvPr id="2" name="Title 1"/>
          <p:cNvSpPr>
            <a:spLocks noGrp="1"/>
          </p:cNvSpPr>
          <p:nvPr>
            <p:ph type="title" hasCustomPrompt="1"/>
          </p:nvPr>
        </p:nvSpPr>
        <p:spPr>
          <a:xfrm>
            <a:off x="269240" y="2084172"/>
            <a:ext cx="5527952" cy="1158793"/>
          </a:xfrm>
          <a:noFill/>
        </p:spPr>
        <p:txBody>
          <a:bodyPr wrap="square"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0781863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6">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929EB9-65AF-40A9-8894-B16CCACA98C9}"/>
              </a:ext>
            </a:extLst>
          </p:cNvPr>
          <p:cNvSpPr/>
          <p:nvPr userDrawn="1"/>
        </p:nvSpPr>
        <p:spPr bwMode="auto">
          <a:xfrm>
            <a:off x="6096000" y="0"/>
            <a:ext cx="6096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3E7B03C7-523F-4717-BDC2-BEA2047C17CF}"/>
              </a:ext>
            </a:extLst>
          </p:cNvPr>
          <p:cNvPicPr>
            <a:picLocks noChangeAspect="1"/>
          </p:cNvPicPr>
          <p:nvPr userDrawn="1"/>
        </p:nvPicPr>
        <p:blipFill>
          <a:blip r:embed="rId2"/>
          <a:stretch>
            <a:fillRect/>
          </a:stretch>
        </p:blipFill>
        <p:spPr>
          <a:xfrm>
            <a:off x="7206090" y="1318135"/>
            <a:ext cx="4119055" cy="4119640"/>
          </a:xfrm>
          <a:prstGeom prst="rect">
            <a:avLst/>
          </a:prstGeom>
        </p:spPr>
      </p:pic>
      <p:sp>
        <p:nvSpPr>
          <p:cNvPr id="2" name="Title 1"/>
          <p:cNvSpPr>
            <a:spLocks noGrp="1"/>
          </p:cNvSpPr>
          <p:nvPr>
            <p:ph type="title" hasCustomPrompt="1"/>
          </p:nvPr>
        </p:nvSpPr>
        <p:spPr>
          <a:xfrm>
            <a:off x="269240" y="2084172"/>
            <a:ext cx="5527952" cy="1158793"/>
          </a:xfrm>
          <a:noFill/>
        </p:spPr>
        <p:txBody>
          <a:bodyPr wrap="square" tIns="91440" bIns="91440" anchor="t" anchorCtr="0">
            <a:spAutoFit/>
          </a:bodyPr>
          <a:lstStyle>
            <a:lvl1pPr>
              <a:defRPr sz="7058" spc="-98" baseline="0">
                <a:gradFill>
                  <a:gsLst>
                    <a:gs pos="100000">
                      <a:schemeClr val="bg1"/>
                    </a:gs>
                    <a:gs pos="0">
                      <a:schemeClr val="bg1"/>
                    </a:gs>
                  </a:gsLst>
                  <a:lin ang="5400000" scaled="0"/>
                </a:gradFill>
              </a:defRPr>
            </a:lvl1pPr>
          </a:lstStyle>
          <a:p>
            <a:r>
              <a:rPr lang="en-US"/>
              <a:t>Section title</a:t>
            </a:r>
          </a:p>
        </p:txBody>
      </p:sp>
    </p:spTree>
    <p:extLst>
      <p:ext uri="{BB962C8B-B14F-4D97-AF65-F5344CB8AC3E}">
        <p14:creationId xmlns:p14="http://schemas.microsoft.com/office/powerpoint/2010/main" val="4147274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Grey">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525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Yellow">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29000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Magenta">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54484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Blue">
    <p:spTree>
      <p:nvGrpSpPr>
        <p:cNvPr id="1" name=""/>
        <p:cNvGrpSpPr/>
        <p:nvPr/>
      </p:nvGrpSpPr>
      <p:grpSpPr>
        <a:xfrm>
          <a:off x="0" y="0"/>
          <a:ext cx="0" cy="0"/>
          <a:chOff x="0" y="0"/>
          <a:chExt cx="0" cy="0"/>
        </a:xfrm>
      </p:grpSpPr>
    </p:spTree>
    <p:extLst>
      <p:ext uri="{BB962C8B-B14F-4D97-AF65-F5344CB8AC3E}">
        <p14:creationId xmlns:p14="http://schemas.microsoft.com/office/powerpoint/2010/main" val="7898137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pic>
        <p:nvPicPr>
          <p:cNvPr id="4" name="Picture 3">
            <a:extLst>
              <a:ext uri="{FF2B5EF4-FFF2-40B4-BE49-F238E27FC236}">
                <a16:creationId xmlns:a16="http://schemas.microsoft.com/office/drawing/2014/main" id="{A29F142D-7D6F-4396-9B8F-E9BD7B6EB27B}"/>
              </a:ext>
            </a:extLst>
          </p:cNvPr>
          <p:cNvPicPr>
            <a:picLocks noChangeAspect="1"/>
          </p:cNvPicPr>
          <p:nvPr userDrawn="1"/>
        </p:nvPicPr>
        <p:blipFill>
          <a:blip r:embed="rId3"/>
          <a:stretch>
            <a:fillRect/>
          </a:stretch>
        </p:blipFill>
        <p:spPr>
          <a:xfrm>
            <a:off x="10129912" y="4773828"/>
            <a:ext cx="1533183" cy="1635897"/>
          </a:xfrm>
          <a:prstGeom prst="rect">
            <a:avLst/>
          </a:prstGeom>
        </p:spPr>
      </p:pic>
    </p:spTree>
    <p:extLst>
      <p:ext uri="{BB962C8B-B14F-4D97-AF65-F5344CB8AC3E}">
        <p14:creationId xmlns:p14="http://schemas.microsoft.com/office/powerpoint/2010/main" val="35984198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2529"/>
          </a:xfrm>
        </p:spPr>
        <p:txBody>
          <a:bodyPr/>
          <a:lstStyle>
            <a:lvl1pPr marL="0" indent="0">
              <a:buNone/>
              <a:defRPr sz="3235">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1pPr>
            <a:lvl2pPr marL="339726"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2pPr>
            <a:lvl3pPr marL="573090"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3pPr>
            <a:lvl4pPr marL="798516"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4pPr>
            <a:lvl5pPr marL="1030292" indent="0">
              <a:buNone/>
              <a:defRPr>
                <a:gradFill>
                  <a:gsLst>
                    <a:gs pos="8718">
                      <a:srgbClr val="353535"/>
                    </a:gs>
                    <a:gs pos="34000">
                      <a:srgbClr val="353535"/>
                    </a:gs>
                  </a:gsLst>
                  <a:lin ang="5400000" scaled="0"/>
                </a:gradFill>
                <a:latin typeface="Lucida Console" panose="020B0609040504020204" pitchFamily="49" charset="0"/>
                <a:cs typeface="Lucida Console" panose="020B060904050402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34768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A7CD34-0B8B-4FDA-95B5-4CD29760CCE9}"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114D64-FDF6-4162-9AE2-FD52D963A2BB}" type="slidenum">
              <a:rPr lang="en-US" smtClean="0"/>
              <a:t>‹#›</a:t>
            </a:fld>
            <a:endParaRPr lang="en-US"/>
          </a:p>
        </p:txBody>
      </p:sp>
    </p:spTree>
    <p:extLst>
      <p:ext uri="{BB962C8B-B14F-4D97-AF65-F5344CB8AC3E}">
        <p14:creationId xmlns:p14="http://schemas.microsoft.com/office/powerpoint/2010/main" val="3310452913"/>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76132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600" b="0" kern="1200" cap="none" spc="-50" baseline="0" dirty="0">
                <a:ln w="3175">
                  <a:noFill/>
                </a:ln>
                <a:gradFill>
                  <a:gsLst>
                    <a:gs pos="100000">
                      <a:schemeClr val="tx1"/>
                    </a:gs>
                    <a:gs pos="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42460264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p14:pan/>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73236229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2613265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type="obj">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588263" y="457200"/>
            <a:ext cx="11018520" cy="184708"/>
          </a:xfrm>
        </p:spPr>
        <p:txBody>
          <a:bodyPr lIns="0" tIns="0" rIns="0" bIns="0"/>
          <a:lstStyle>
            <a:lvl1pPr>
              <a:defRPr sz="1200" b="1" i="1">
                <a:solidFill>
                  <a:schemeClr val="bg1"/>
                </a:solidFill>
                <a:latin typeface="SegoeUI-BoldItalic"/>
                <a:cs typeface="SegoeUI-BoldItalic"/>
              </a:defRPr>
            </a:lvl1pPr>
          </a:lstStyle>
          <a:p>
            <a:endParaRPr/>
          </a:p>
        </p:txBody>
      </p:sp>
      <p:sp>
        <p:nvSpPr>
          <p:cNvPr id="3" name="Holder 3"/>
          <p:cNvSpPr>
            <a:spLocks noGrp="1"/>
          </p:cNvSpPr>
          <p:nvPr>
            <p:ph sz="half" idx="2"/>
          </p:nvPr>
        </p:nvSpPr>
        <p:spPr>
          <a:xfrm>
            <a:off x="609601" y="1577341"/>
            <a:ext cx="5303520" cy="43090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1"/>
            <a:ext cx="5303520" cy="430901"/>
          </a:xfrm>
          <a:prstGeom prst="rect">
            <a:avLst/>
          </a:prstGeom>
        </p:spPr>
        <p:txBody>
          <a:bodyPr wrap="square" lIns="0" tIns="0" rIns="0" bIns="0">
            <a:spAutoFit/>
          </a:bodyPr>
          <a:lstStyle>
            <a:lvl1pPr>
              <a:defRPr/>
            </a:lvl1pPr>
          </a:lstStyle>
          <a:p>
            <a:endParaRPr/>
          </a:p>
        </p:txBody>
      </p:sp>
    </p:spTree>
    <p:extLst>
      <p:ext uri="{BB962C8B-B14F-4D97-AF65-F5344CB8AC3E}">
        <p14:creationId xmlns:p14="http://schemas.microsoft.com/office/powerpoint/2010/main" val="8433819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6A7CD34-0B8B-4FDA-95B5-4CD29760CCE9}" type="datetimeFigureOut">
              <a:rPr lang="en-US" smtClean="0"/>
              <a:t>2/18/2021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114D64-FDF6-4162-9AE2-FD52D963A2BB}" type="slidenum">
              <a:rPr lang="en-US" smtClean="0"/>
              <a:t>‹#›</a:t>
            </a:fld>
            <a:endParaRPr lang="en-US"/>
          </a:p>
        </p:txBody>
      </p:sp>
    </p:spTree>
    <p:extLst>
      <p:ext uri="{BB962C8B-B14F-4D97-AF65-F5344CB8AC3E}">
        <p14:creationId xmlns:p14="http://schemas.microsoft.com/office/powerpoint/2010/main" val="25371155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6A7CD34-0B8B-4FDA-95B5-4CD29760CCE9}" type="datetimeFigureOut">
              <a:rPr lang="en-US" smtClean="0"/>
              <a:t>2/18/2021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3114D64-FDF6-4162-9AE2-FD52D963A2BB}" type="slidenum">
              <a:rPr lang="en-US" smtClean="0"/>
              <a:t>‹#›</a:t>
            </a:fld>
            <a:endParaRPr lang="en-US"/>
          </a:p>
        </p:txBody>
      </p:sp>
    </p:spTree>
    <p:extLst>
      <p:ext uri="{BB962C8B-B14F-4D97-AF65-F5344CB8AC3E}">
        <p14:creationId xmlns:p14="http://schemas.microsoft.com/office/powerpoint/2010/main" val="2891933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6A7CD34-0B8B-4FDA-95B5-4CD29760CCE9}" type="datetimeFigureOut">
              <a:rPr lang="en-US" smtClean="0"/>
              <a:t>2/18/2021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3114D64-FDF6-4162-9AE2-FD52D963A2BB}" type="slidenum">
              <a:rPr lang="en-US" smtClean="0"/>
              <a:t>‹#›</a:t>
            </a:fld>
            <a:endParaRPr lang="en-US"/>
          </a:p>
        </p:txBody>
      </p:sp>
    </p:spTree>
    <p:extLst>
      <p:ext uri="{BB962C8B-B14F-4D97-AF65-F5344CB8AC3E}">
        <p14:creationId xmlns:p14="http://schemas.microsoft.com/office/powerpoint/2010/main" val="3454594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A7CD34-0B8B-4FDA-95B5-4CD29760CCE9}" type="datetimeFigureOut">
              <a:rPr lang="en-US" smtClean="0"/>
              <a:t>2/18/2021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3114D64-FDF6-4162-9AE2-FD52D963A2BB}" type="slidenum">
              <a:rPr lang="en-US" smtClean="0"/>
              <a:t>‹#›</a:t>
            </a:fld>
            <a:endParaRPr lang="en-US"/>
          </a:p>
        </p:txBody>
      </p:sp>
    </p:spTree>
    <p:extLst>
      <p:ext uri="{BB962C8B-B14F-4D97-AF65-F5344CB8AC3E}">
        <p14:creationId xmlns:p14="http://schemas.microsoft.com/office/powerpoint/2010/main" val="2435247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A7CD34-0B8B-4FDA-95B5-4CD29760CCE9}" type="datetimeFigureOut">
              <a:rPr lang="en-US" smtClean="0"/>
              <a:t>2/18/2021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114D64-FDF6-4162-9AE2-FD52D963A2BB}" type="slidenum">
              <a:rPr lang="en-US" smtClean="0"/>
              <a:t>‹#›</a:t>
            </a:fld>
            <a:endParaRPr lang="en-US"/>
          </a:p>
        </p:txBody>
      </p:sp>
    </p:spTree>
    <p:extLst>
      <p:ext uri="{BB962C8B-B14F-4D97-AF65-F5344CB8AC3E}">
        <p14:creationId xmlns:p14="http://schemas.microsoft.com/office/powerpoint/2010/main" val="2040117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A7CD34-0B8B-4FDA-95B5-4CD29760CCE9}" type="datetimeFigureOut">
              <a:rPr lang="en-US" smtClean="0"/>
              <a:t>2/18/2021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114D64-FDF6-4162-9AE2-FD52D963A2BB}" type="slidenum">
              <a:rPr lang="en-US" smtClean="0"/>
              <a:t>‹#›</a:t>
            </a:fld>
            <a:endParaRPr lang="en-US"/>
          </a:p>
        </p:txBody>
      </p:sp>
    </p:spTree>
    <p:extLst>
      <p:ext uri="{BB962C8B-B14F-4D97-AF65-F5344CB8AC3E}">
        <p14:creationId xmlns:p14="http://schemas.microsoft.com/office/powerpoint/2010/main" val="760227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image" Target="../media/image1.emf"/><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theme" Target="../theme/theme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A7CD34-0B8B-4FDA-95B5-4CD29760CCE9}" type="datetimeFigureOut">
              <a:rPr lang="en-US" smtClean="0"/>
              <a:t>2/18/2021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114D64-FDF6-4162-9AE2-FD52D963A2BB}" type="slidenum">
              <a:rPr lang="en-US" smtClean="0"/>
              <a:t>‹#›</a:t>
            </a:fld>
            <a:endParaRPr lang="en-US"/>
          </a:p>
        </p:txBody>
      </p:sp>
    </p:spTree>
    <p:extLst>
      <p:ext uri="{BB962C8B-B14F-4D97-AF65-F5344CB8AC3E}">
        <p14:creationId xmlns:p14="http://schemas.microsoft.com/office/powerpoint/2010/main" val="2956500075"/>
      </p:ext>
    </p:extLst>
  </p:cSld>
  <p:clrMap bg1="lt1" tx1="dk1" bg2="lt2" tx2="dk2" accent1="accent1" accent2="accent2" accent3="accent3" accent4="accent4" accent5="accent5" accent6="accent6" hlink="hlink" folHlink="folHlink"/>
  <p:sldLayoutIdLst>
    <p:sldLayoutId id="2147484229" r:id="rId1"/>
    <p:sldLayoutId id="2147484230" r:id="rId2"/>
    <p:sldLayoutId id="2147484231" r:id="rId3"/>
    <p:sldLayoutId id="2147484232" r:id="rId4"/>
    <p:sldLayoutId id="2147484233" r:id="rId5"/>
    <p:sldLayoutId id="2147484234" r:id="rId6"/>
    <p:sldLayoutId id="2147484235" r:id="rId7"/>
    <p:sldLayoutId id="2147484236" r:id="rId8"/>
    <p:sldLayoutId id="2147484237" r:id="rId9"/>
    <p:sldLayoutId id="2147484238" r:id="rId10"/>
    <p:sldLayoutId id="214748423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5"/>
          <a:stretch>
            <a:fillRect/>
          </a:stretch>
        </p:blipFill>
        <p:spPr>
          <a:xfrm rot="5400000">
            <a:off x="9187079" y="3012391"/>
            <a:ext cx="6858623" cy="833218"/>
          </a:xfrm>
          <a:prstGeom prst="rect">
            <a:avLst/>
          </a:prstGeom>
        </p:spPr>
      </p:pic>
      <p:sp>
        <p:nvSpPr>
          <p:cNvPr id="7" name="TextBox 6">
            <a:extLst>
              <a:ext uri="{FF2B5EF4-FFF2-40B4-BE49-F238E27FC236}">
                <a16:creationId xmlns:a16="http://schemas.microsoft.com/office/drawing/2014/main" id="{691A87CF-5E08-4E7B-843D-324FADB8A936}"/>
              </a:ext>
            </a:extLst>
          </p:cNvPr>
          <p:cNvSpPr txBox="1"/>
          <p:nvPr userDrawn="1"/>
        </p:nvSpPr>
        <p:spPr>
          <a:xfrm>
            <a:off x="-85882" y="6420705"/>
            <a:ext cx="3385228" cy="435082"/>
          </a:xfrm>
          <a:prstGeom prst="rect">
            <a:avLst/>
          </a:prstGeom>
          <a:noFill/>
          <a:ln>
            <a:noFill/>
          </a:ln>
        </p:spPr>
        <p:txBody>
          <a:bodyPr wrap="square" lIns="179285" tIns="143428" rIns="179285" bIns="143428" rtlCol="0" anchor="t">
            <a:spAutoFit/>
          </a:bodyPr>
          <a:lstStyle/>
          <a:p>
            <a:pPr>
              <a:lnSpc>
                <a:spcPct val="90000"/>
              </a:lnSpc>
              <a:spcAft>
                <a:spcPts val="588"/>
              </a:spcAft>
            </a:pPr>
            <a:r>
              <a:rPr lang="en-US" sz="1000"/>
              <a:t>#DevRelCamp2021</a:t>
            </a:r>
          </a:p>
        </p:txBody>
      </p:sp>
    </p:spTree>
    <p:extLst>
      <p:ext uri="{BB962C8B-B14F-4D97-AF65-F5344CB8AC3E}">
        <p14:creationId xmlns:p14="http://schemas.microsoft.com/office/powerpoint/2010/main" val="1953567840"/>
      </p:ext>
    </p:extLst>
  </p:cSld>
  <p:clrMap bg1="dk1" tx1="lt1" bg2="dk2" tx2="lt2" accent1="accent1" accent2="accent2" accent3="accent3" accent4="accent4" accent5="accent5" accent6="accent6" hlink="hlink" folHlink="folHlink"/>
  <p:sldLayoutIdLst>
    <p:sldLayoutId id="2147484241" r:id="rId1"/>
    <p:sldLayoutId id="2147484242" r:id="rId2"/>
    <p:sldLayoutId id="2147484243" r:id="rId3"/>
    <p:sldLayoutId id="2147484244" r:id="rId4"/>
    <p:sldLayoutId id="2147484245" r:id="rId5"/>
    <p:sldLayoutId id="2147484246" r:id="rId6"/>
    <p:sldLayoutId id="2147484247" r:id="rId7"/>
    <p:sldLayoutId id="2147484248" r:id="rId8"/>
    <p:sldLayoutId id="2147484249" r:id="rId9"/>
    <p:sldLayoutId id="2147484250" r:id="rId10"/>
    <p:sldLayoutId id="2147484251" r:id="rId11"/>
    <p:sldLayoutId id="2147484252" r:id="rId12"/>
    <p:sldLayoutId id="2147484253" r:id="rId13"/>
    <p:sldLayoutId id="2147484254" r:id="rId14"/>
    <p:sldLayoutId id="2147484255" r:id="rId15"/>
    <p:sldLayoutId id="2147484256" r:id="rId16"/>
    <p:sldLayoutId id="2147484257" r:id="rId17"/>
    <p:sldLayoutId id="2147484258" r:id="rId18"/>
    <p:sldLayoutId id="2147484259" r:id="rId19"/>
    <p:sldLayoutId id="2147484260" r:id="rId20"/>
    <p:sldLayoutId id="2147484261" r:id="rId21"/>
    <p:sldLayoutId id="2147484262" r:id="rId22"/>
    <p:sldLayoutId id="2147484263"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hyperlink" Target="https://docs.microsoft.com/en-us/sql/sql-server/previous-versions-sql-server?view=sql-server-ver15"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sql/sql-server/sql-server-offline-documentation"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9.sv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9.sv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3.gi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hyperlink" Target="https://docs.microsoft.com/azure/azure-sql/virtual-machines/windows/sql-server-iaas-agent-extension-automate-management?WT.mc_id=DP-MVP-5003697"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aka.ms/azuresqldocs"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docs.microsoft.com/en-us/azure/azure-arc/data/"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hyperlink" Target="https://docs.microsoft.com/en-us/azure/azure-arc/" TargetMode="External"/><Relationship Id="rId4" Type="http://schemas.openxmlformats.org/officeDocument/2006/relationships/hyperlink" Target="https://docs.microsoft.com/en-us/sql/sql-server/azure-arc/overview?view=sql-server-ver15"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azuredataandanalytics2020.eventcore.com/auth/login"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hyperlink" Target="https://twitter.com/SQLDocs"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mseng.visualstudio.com/TechnicalContent/_dashboards/dashboard/0355016c-67d6-4966-a3f0-bc3a87b38ec5"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docs.microsoft.com/en-us/sql/sql-server/sql-docs-navigation-guide?view=sql-server-ver15"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5EF07CA-BC4A-8B40-97FC-9346E1573A52}"/>
              </a:ext>
              <a:ext uri="{C183D7F6-B498-43B3-948B-1728B52AA6E4}">
                <adec:decorative xmlns:adec="http://schemas.microsoft.com/office/drawing/2017/decorative" val="1"/>
              </a:ext>
            </a:extLst>
          </p:cNvPr>
          <p:cNvSpPr/>
          <p:nvPr/>
        </p:nvSpPr>
        <p:spPr>
          <a:xfrm>
            <a:off x="1729" y="486"/>
            <a:ext cx="12190271" cy="6857027"/>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Segoe UI"/>
              <a:ea typeface="+mn-ea"/>
              <a:cs typeface="+mn-cs"/>
            </a:endParaRPr>
          </a:p>
        </p:txBody>
      </p:sp>
      <p:sp>
        <p:nvSpPr>
          <p:cNvPr id="13" name="Rectangle 12">
            <a:extLst>
              <a:ext uri="{FF2B5EF4-FFF2-40B4-BE49-F238E27FC236}">
                <a16:creationId xmlns:a16="http://schemas.microsoft.com/office/drawing/2014/main" id="{E8B61221-DC26-6143-9AD9-B3048789737C}"/>
              </a:ext>
              <a:ext uri="{C183D7F6-B498-43B3-948B-1728B52AA6E4}">
                <adec:decorative xmlns:adec="http://schemas.microsoft.com/office/drawing/2017/decorative" val="1"/>
              </a:ext>
            </a:extLst>
          </p:cNvPr>
          <p:cNvSpPr/>
          <p:nvPr/>
        </p:nvSpPr>
        <p:spPr>
          <a:xfrm>
            <a:off x="-14606" y="0"/>
            <a:ext cx="5237245" cy="6857027"/>
          </a:xfrm>
          <a:prstGeom prst="rect">
            <a:avLst/>
          </a:prstGeom>
          <a:solidFill>
            <a:srgbClr val="233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350" b="0" i="1" u="none" strike="noStrike" kern="1200" cap="none" spc="0" normalizeH="0" baseline="0" noProof="0">
              <a:ln>
                <a:noFill/>
              </a:ln>
              <a:solidFill>
                <a:srgbClr val="FFFFFF"/>
              </a:solidFill>
              <a:effectLst/>
              <a:uLnTx/>
              <a:uFillTx/>
              <a:latin typeface="Segoe UI"/>
              <a:ea typeface="+mn-ea"/>
              <a:cs typeface="+mn-cs"/>
            </a:endParaRPr>
          </a:p>
        </p:txBody>
      </p:sp>
      <p:sp>
        <p:nvSpPr>
          <p:cNvPr id="5" name="object 5">
            <a:extLst>
              <a:ext uri="{C183D7F6-B498-43B3-948B-1728B52AA6E4}">
                <adec:decorative xmlns:adec="http://schemas.microsoft.com/office/drawing/2017/decorative" val="1"/>
              </a:ext>
            </a:extLst>
          </p:cNvPr>
          <p:cNvSpPr/>
          <p:nvPr/>
        </p:nvSpPr>
        <p:spPr>
          <a:xfrm>
            <a:off x="185509" y="187226"/>
            <a:ext cx="224082" cy="224082"/>
          </a:xfrm>
          <a:prstGeom prst="rect">
            <a:avLst/>
          </a:prstGeom>
          <a:blipFill>
            <a:blip r:embed="rId3" cstate="print"/>
            <a:stretch>
              <a:fillRect/>
            </a:stretch>
          </a:blipFill>
        </p:spPr>
        <p:txBody>
          <a:bodyPr wrap="square" lIns="0" tIns="0" rIns="0" bIns="0" rtlCol="0"/>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350" b="0" i="0" u="none" strike="noStrike" kern="1200" cap="none" spc="0" normalizeH="0" baseline="0" noProof="0">
              <a:ln>
                <a:noFill/>
              </a:ln>
              <a:solidFill>
                <a:srgbClr val="FFFFFF"/>
              </a:solidFill>
              <a:effectLst/>
              <a:uLnTx/>
              <a:uFillTx/>
              <a:latin typeface="Segoe UI"/>
              <a:ea typeface="+mn-ea"/>
              <a:cs typeface="+mn-cs"/>
            </a:endParaRPr>
          </a:p>
        </p:txBody>
      </p:sp>
      <p:sp>
        <p:nvSpPr>
          <p:cNvPr id="6" name="object 6">
            <a:extLst>
              <a:ext uri="{C183D7F6-B498-43B3-948B-1728B52AA6E4}">
                <adec:decorative xmlns:adec="http://schemas.microsoft.com/office/drawing/2017/decorative" val="1"/>
              </a:ext>
            </a:extLst>
          </p:cNvPr>
          <p:cNvSpPr txBox="1">
            <a:spLocks noGrp="1"/>
          </p:cNvSpPr>
          <p:nvPr>
            <p:ph type="title"/>
          </p:nvPr>
        </p:nvSpPr>
        <p:spPr>
          <a:xfrm>
            <a:off x="524825" y="1722439"/>
            <a:ext cx="4539846" cy="2015717"/>
          </a:xfrm>
          <a:prstGeom prst="rect">
            <a:avLst/>
          </a:prstGeom>
        </p:spPr>
        <p:txBody>
          <a:bodyPr vert="horz" wrap="square" lIns="0" tIns="185711" rIns="0" bIns="0" rtlCol="0" anchor="t">
            <a:spAutoFit/>
          </a:bodyPr>
          <a:lstStyle/>
          <a:p>
            <a:r>
              <a:rPr lang="en-US" sz="6600" dirty="0">
                <a:latin typeface="Segoe UI" panose="020B0502040204020203" pitchFamily="34" charset="0"/>
              </a:rPr>
              <a:t>Become a Contributor to Microsoft Docs</a:t>
            </a:r>
            <a:endParaRPr lang="en-US" dirty="0"/>
          </a:p>
        </p:txBody>
      </p:sp>
      <p:pic>
        <p:nvPicPr>
          <p:cNvPr id="2" name="Picture 1">
            <a:extLst>
              <a:ext uri="{FF2B5EF4-FFF2-40B4-BE49-F238E27FC236}">
                <a16:creationId xmlns:a16="http://schemas.microsoft.com/office/drawing/2014/main" id="{95EC4FF3-C640-4962-AAEF-DFF28AC3D1EB}"/>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7894" y="894109"/>
            <a:ext cx="2719374" cy="858750"/>
          </a:xfrm>
          <a:prstGeom prst="rect">
            <a:avLst/>
          </a:prstGeom>
        </p:spPr>
      </p:pic>
      <p:pic>
        <p:nvPicPr>
          <p:cNvPr id="3" name="Picture 2">
            <a:extLst>
              <a:ext uri="{FF2B5EF4-FFF2-40B4-BE49-F238E27FC236}">
                <a16:creationId xmlns:a16="http://schemas.microsoft.com/office/drawing/2014/main" id="{D91806E6-9269-41E0-8BAD-FCCF7D23D14E}"/>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09485" y="299267"/>
            <a:ext cx="3646547" cy="4862062"/>
          </a:xfrm>
          <a:prstGeom prst="rect">
            <a:avLst/>
          </a:prstGeom>
        </p:spPr>
      </p:pic>
      <p:pic>
        <p:nvPicPr>
          <p:cNvPr id="7" name="Picture 6">
            <a:extLst>
              <a:ext uri="{FF2B5EF4-FFF2-40B4-BE49-F238E27FC236}">
                <a16:creationId xmlns:a16="http://schemas.microsoft.com/office/drawing/2014/main" id="{63371466-A637-4D26-8B66-1BACB724A3D4}"/>
              </a:ex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20413910">
            <a:off x="10153009" y="1094792"/>
            <a:ext cx="1123791" cy="533325"/>
          </a:xfrm>
          <a:prstGeom prst="rect">
            <a:avLst/>
          </a:prstGeom>
        </p:spPr>
      </p:pic>
    </p:spTree>
    <p:extLst>
      <p:ext uri="{BB962C8B-B14F-4D97-AF65-F5344CB8AC3E}">
        <p14:creationId xmlns:p14="http://schemas.microsoft.com/office/powerpoint/2010/main" val="2096244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6C0A7-F90C-47EF-9246-649B830581DD}"/>
              </a:ext>
            </a:extLst>
          </p:cNvPr>
          <p:cNvSpPr>
            <a:spLocks noGrp="1"/>
          </p:cNvSpPr>
          <p:nvPr>
            <p:ph type="title"/>
          </p:nvPr>
        </p:nvSpPr>
        <p:spPr/>
        <p:txBody>
          <a:bodyPr>
            <a:normAutofit/>
          </a:bodyPr>
          <a:lstStyle/>
          <a:p>
            <a:r>
              <a:rPr lang="en-US" sz="4800" dirty="0"/>
              <a:t>Doc Navigation Technology TOC</a:t>
            </a:r>
          </a:p>
        </p:txBody>
      </p:sp>
      <p:pic>
        <p:nvPicPr>
          <p:cNvPr id="16" name="Picture 15" descr="Screenshot of the top half of a browser window showing a Microsoft Docs article. We have zoomed in on the table of contents on the left.">
            <a:extLst>
              <a:ext uri="{FF2B5EF4-FFF2-40B4-BE49-F238E27FC236}">
                <a16:creationId xmlns:a16="http://schemas.microsoft.com/office/drawing/2014/main" id="{C79BB693-937C-41EE-8C0A-2DA76E7B6828}"/>
              </a:ext>
            </a:extLst>
          </p:cNvPr>
          <p:cNvPicPr>
            <a:picLocks noChangeAspect="1"/>
          </p:cNvPicPr>
          <p:nvPr/>
        </p:nvPicPr>
        <p:blipFill rotWithShape="1">
          <a:blip r:embed="rId3"/>
          <a:srcRect t="-1" b="-97655"/>
          <a:stretch/>
        </p:blipFill>
        <p:spPr>
          <a:xfrm>
            <a:off x="0" y="1566862"/>
            <a:ext cx="24570814" cy="10209962"/>
          </a:xfrm>
          <a:prstGeom prst="rect">
            <a:avLst/>
          </a:prstGeom>
        </p:spPr>
      </p:pic>
      <p:sp>
        <p:nvSpPr>
          <p:cNvPr id="3" name="Rectangle 2">
            <a:extLst>
              <a:ext uri="{FF2B5EF4-FFF2-40B4-BE49-F238E27FC236}">
                <a16:creationId xmlns:a16="http://schemas.microsoft.com/office/drawing/2014/main" id="{F81C8921-4253-4423-853E-225CD3D07D0F}"/>
              </a:ext>
              <a:ext uri="{C183D7F6-B498-43B3-948B-1728B52AA6E4}">
                <adec:decorative xmlns:adec="http://schemas.microsoft.com/office/drawing/2017/decorative" val="1"/>
              </a:ext>
            </a:extLst>
          </p:cNvPr>
          <p:cNvSpPr/>
          <p:nvPr/>
        </p:nvSpPr>
        <p:spPr>
          <a:xfrm>
            <a:off x="1546086" y="2573111"/>
            <a:ext cx="3076713" cy="319314"/>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n w="57150">
                <a:solidFill>
                  <a:schemeClr val="tx1"/>
                </a:solidFill>
                <a:prstDash val="solid"/>
              </a:ln>
            </a:endParaRPr>
          </a:p>
        </p:txBody>
      </p:sp>
    </p:spTree>
    <p:extLst>
      <p:ext uri="{BB962C8B-B14F-4D97-AF65-F5344CB8AC3E}">
        <p14:creationId xmlns:p14="http://schemas.microsoft.com/office/powerpoint/2010/main" val="2101550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6C0A7-F90C-47EF-9246-649B830581DD}"/>
              </a:ext>
            </a:extLst>
          </p:cNvPr>
          <p:cNvSpPr>
            <a:spLocks noGrp="1"/>
          </p:cNvSpPr>
          <p:nvPr>
            <p:ph type="title"/>
          </p:nvPr>
        </p:nvSpPr>
        <p:spPr/>
        <p:txBody>
          <a:bodyPr>
            <a:normAutofit/>
          </a:bodyPr>
          <a:lstStyle/>
          <a:p>
            <a:r>
              <a:rPr lang="en-US" sz="4800" dirty="0"/>
              <a:t>Doc Navigation TOC</a:t>
            </a:r>
          </a:p>
        </p:txBody>
      </p:sp>
      <p:pic>
        <p:nvPicPr>
          <p:cNvPr id="16" name="Picture 15" descr="Screenshot of the top half of a browser window showing a Microsoft Docs article. We have zoomed to the article table of contents on the right.">
            <a:extLst>
              <a:ext uri="{FF2B5EF4-FFF2-40B4-BE49-F238E27FC236}">
                <a16:creationId xmlns:a16="http://schemas.microsoft.com/office/drawing/2014/main" id="{C79BB693-937C-41EE-8C0A-2DA76E7B6828}"/>
              </a:ext>
            </a:extLst>
          </p:cNvPr>
          <p:cNvPicPr>
            <a:picLocks noChangeAspect="1"/>
          </p:cNvPicPr>
          <p:nvPr/>
        </p:nvPicPr>
        <p:blipFill rotWithShape="1">
          <a:blip r:embed="rId3"/>
          <a:srcRect t="-1" b="-97655"/>
          <a:stretch/>
        </p:blipFill>
        <p:spPr>
          <a:xfrm>
            <a:off x="-12378814" y="1387894"/>
            <a:ext cx="24570814" cy="10209962"/>
          </a:xfrm>
          <a:prstGeom prst="rect">
            <a:avLst/>
          </a:prstGeom>
        </p:spPr>
      </p:pic>
      <p:sp>
        <p:nvSpPr>
          <p:cNvPr id="3" name="Rectangle 2">
            <a:extLst>
              <a:ext uri="{FF2B5EF4-FFF2-40B4-BE49-F238E27FC236}">
                <a16:creationId xmlns:a16="http://schemas.microsoft.com/office/drawing/2014/main" id="{F81C8921-4253-4423-853E-225CD3D07D0F}"/>
              </a:ext>
              <a:ext uri="{C183D7F6-B498-43B3-948B-1728B52AA6E4}">
                <adec:decorative xmlns:adec="http://schemas.microsoft.com/office/drawing/2017/decorative" val="1"/>
              </a:ext>
            </a:extLst>
          </p:cNvPr>
          <p:cNvSpPr/>
          <p:nvPr/>
        </p:nvSpPr>
        <p:spPr>
          <a:xfrm>
            <a:off x="7828900" y="4211980"/>
            <a:ext cx="3076713" cy="319314"/>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n w="57150">
                <a:solidFill>
                  <a:schemeClr val="tx1"/>
                </a:solidFill>
                <a:prstDash val="solid"/>
              </a:ln>
            </a:endParaRPr>
          </a:p>
        </p:txBody>
      </p:sp>
    </p:spTree>
    <p:extLst>
      <p:ext uri="{BB962C8B-B14F-4D97-AF65-F5344CB8AC3E}">
        <p14:creationId xmlns:p14="http://schemas.microsoft.com/office/powerpoint/2010/main" val="26368831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6C0A7-F90C-47EF-9246-649B830581DD}"/>
              </a:ext>
            </a:extLst>
          </p:cNvPr>
          <p:cNvSpPr>
            <a:spLocks noGrp="1"/>
          </p:cNvSpPr>
          <p:nvPr>
            <p:ph type="title"/>
          </p:nvPr>
        </p:nvSpPr>
        <p:spPr/>
        <p:txBody>
          <a:bodyPr>
            <a:normAutofit/>
          </a:bodyPr>
          <a:lstStyle/>
          <a:p>
            <a:r>
              <a:rPr lang="en-US" sz="4800" dirty="0"/>
              <a:t>Doc Navigation with Anchors</a:t>
            </a:r>
          </a:p>
        </p:txBody>
      </p:sp>
      <p:pic>
        <p:nvPicPr>
          <p:cNvPr id="16" name="Picture 15" descr="Screenshot of the top half of a browser window showing a Microsoft Docs article. We have zoomed to the middle showing a header in the article. The Link icon for the header is boxed in red. The portion of the article followed by a # symbol for the anchor is boxed in red.">
            <a:extLst>
              <a:ext uri="{FF2B5EF4-FFF2-40B4-BE49-F238E27FC236}">
                <a16:creationId xmlns:a16="http://schemas.microsoft.com/office/drawing/2014/main" id="{C79BB693-937C-41EE-8C0A-2DA76E7B6828}"/>
              </a:ext>
            </a:extLst>
          </p:cNvPr>
          <p:cNvPicPr>
            <a:picLocks noChangeAspect="1"/>
          </p:cNvPicPr>
          <p:nvPr/>
        </p:nvPicPr>
        <p:blipFill rotWithShape="1">
          <a:blip r:embed="rId3"/>
          <a:srcRect t="-1" b="-97655"/>
          <a:stretch/>
        </p:blipFill>
        <p:spPr>
          <a:xfrm>
            <a:off x="-6189407" y="1387894"/>
            <a:ext cx="23828478" cy="9901498"/>
          </a:xfrm>
          <a:prstGeom prst="rect">
            <a:avLst/>
          </a:prstGeom>
        </p:spPr>
      </p:pic>
      <p:sp>
        <p:nvSpPr>
          <p:cNvPr id="3" name="Rectangle 2">
            <a:extLst>
              <a:ext uri="{FF2B5EF4-FFF2-40B4-BE49-F238E27FC236}">
                <a16:creationId xmlns:a16="http://schemas.microsoft.com/office/drawing/2014/main" id="{F81C8921-4253-4423-853E-225CD3D07D0F}"/>
              </a:ext>
              <a:ext uri="{C183D7F6-B498-43B3-948B-1728B52AA6E4}">
                <adec:decorative xmlns:adec="http://schemas.microsoft.com/office/drawing/2017/decorative" val="1"/>
              </a:ext>
            </a:extLst>
          </p:cNvPr>
          <p:cNvSpPr/>
          <p:nvPr/>
        </p:nvSpPr>
        <p:spPr>
          <a:xfrm>
            <a:off x="9059095" y="1493913"/>
            <a:ext cx="3060335" cy="393550"/>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n w="57150">
                <a:solidFill>
                  <a:schemeClr val="tx1"/>
                </a:solidFill>
                <a:prstDash val="solid"/>
              </a:ln>
            </a:endParaRPr>
          </a:p>
        </p:txBody>
      </p:sp>
      <p:sp>
        <p:nvSpPr>
          <p:cNvPr id="4" name="Rectangle 3">
            <a:extLst>
              <a:ext uri="{FF2B5EF4-FFF2-40B4-BE49-F238E27FC236}">
                <a16:creationId xmlns:a16="http://schemas.microsoft.com/office/drawing/2014/main" id="{2DD7732B-DBF2-437D-B2F7-8B8D1A530FB3}"/>
              </a:ext>
              <a:ext uri="{C183D7F6-B498-43B3-948B-1728B52AA6E4}">
                <adec:decorative xmlns:adec="http://schemas.microsoft.com/office/drawing/2017/decorative" val="1"/>
              </a:ext>
            </a:extLst>
          </p:cNvPr>
          <p:cNvSpPr/>
          <p:nvPr/>
        </p:nvSpPr>
        <p:spPr>
          <a:xfrm>
            <a:off x="0" y="2010228"/>
            <a:ext cx="461595" cy="442686"/>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n w="57150">
                <a:solidFill>
                  <a:schemeClr val="tx1"/>
                </a:solidFill>
                <a:prstDash val="solid"/>
              </a:ln>
            </a:endParaRPr>
          </a:p>
        </p:txBody>
      </p:sp>
    </p:spTree>
    <p:extLst>
      <p:ext uri="{BB962C8B-B14F-4D97-AF65-F5344CB8AC3E}">
        <p14:creationId xmlns:p14="http://schemas.microsoft.com/office/powerpoint/2010/main" val="1530030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p:txBody>
          <a:bodyPr>
            <a:normAutofit fontScale="90000"/>
          </a:bodyPr>
          <a:lstStyle/>
          <a:p>
            <a:r>
              <a:rPr lang="en-US" sz="4800" dirty="0"/>
              <a:t>Versioning</a:t>
            </a:r>
            <a:br>
              <a:rPr lang="en-US" sz="4800" dirty="0"/>
            </a:br>
            <a:endParaRPr lang="en-US" sz="4800" dirty="0"/>
          </a:p>
        </p:txBody>
      </p:sp>
      <p:pic>
        <p:nvPicPr>
          <p:cNvPr id="5" name="Picture 4" descr="Screenshot of the top left corner of a Microsoft Docs article showing a the filter drop down list available on some articles.">
            <a:extLst>
              <a:ext uri="{FF2B5EF4-FFF2-40B4-BE49-F238E27FC236}">
                <a16:creationId xmlns:a16="http://schemas.microsoft.com/office/drawing/2014/main" id="{70752869-DA67-4184-84F7-416C40CAB222}"/>
              </a:ext>
            </a:extLst>
          </p:cNvPr>
          <p:cNvPicPr>
            <a:picLocks noChangeAspect="1"/>
          </p:cNvPicPr>
          <p:nvPr/>
        </p:nvPicPr>
        <p:blipFill>
          <a:blip r:embed="rId3"/>
          <a:stretch>
            <a:fillRect/>
          </a:stretch>
        </p:blipFill>
        <p:spPr>
          <a:xfrm>
            <a:off x="7083954" y="2008058"/>
            <a:ext cx="4898749" cy="3980964"/>
          </a:xfrm>
          <a:prstGeom prst="rect">
            <a:avLst/>
          </a:prstGeom>
          <a:effectLst>
            <a:outerShdw blurRad="50800" dist="38100" dir="2700000" algn="tl" rotWithShape="0">
              <a:prstClr val="black">
                <a:alpha val="40000"/>
              </a:prstClr>
            </a:outerShdw>
          </a:effectLst>
        </p:spPr>
      </p:pic>
      <p:sp>
        <p:nvSpPr>
          <p:cNvPr id="3" name="Content Placeholder 2">
            <a:extLst>
              <a:ext uri="{FF2B5EF4-FFF2-40B4-BE49-F238E27FC236}">
                <a16:creationId xmlns:a16="http://schemas.microsoft.com/office/drawing/2014/main" id="{2242DB7E-1B8A-4445-9AF2-CAD1C1B6BDA1}"/>
              </a:ext>
            </a:extLst>
          </p:cNvPr>
          <p:cNvSpPr>
            <a:spLocks noGrp="1"/>
          </p:cNvSpPr>
          <p:nvPr>
            <p:ph idx="1"/>
          </p:nvPr>
        </p:nvSpPr>
        <p:spPr>
          <a:xfrm>
            <a:off x="838200" y="1486678"/>
            <a:ext cx="10515600" cy="4690285"/>
          </a:xfrm>
        </p:spPr>
        <p:txBody>
          <a:bodyPr/>
          <a:lstStyle/>
          <a:p>
            <a:r>
              <a:rPr lang="en-US" dirty="0"/>
              <a:t>Versioning drop-down targets a specific product/service</a:t>
            </a:r>
          </a:p>
          <a:p>
            <a:r>
              <a:rPr lang="en-US" dirty="0"/>
              <a:t>Changes what you see in an article</a:t>
            </a:r>
          </a:p>
          <a:p>
            <a:r>
              <a:rPr lang="en-US" dirty="0"/>
              <a:t>Varies depending on article design</a:t>
            </a:r>
          </a:p>
          <a:p>
            <a:r>
              <a:rPr lang="en-US" sz="2800" dirty="0"/>
              <a:t>“For SQL &lt;=2014 content, the </a:t>
            </a:r>
            <a:br>
              <a:rPr lang="en-US" sz="2800" dirty="0"/>
            </a:br>
            <a:r>
              <a:rPr lang="en-US" sz="2800" dirty="0"/>
              <a:t>see the </a:t>
            </a:r>
            <a:r>
              <a:rPr lang="en-US" sz="2800" dirty="0">
                <a:hlinkClick r:id="rId4"/>
              </a:rPr>
              <a:t>Previous versions article</a:t>
            </a:r>
            <a:r>
              <a:rPr lang="en-US" sz="2800" dirty="0"/>
              <a:t>.</a:t>
            </a:r>
            <a:endParaRPr lang="en-US" dirty="0"/>
          </a:p>
          <a:p>
            <a:pPr marL="0" indent="0">
              <a:buNone/>
            </a:pPr>
            <a:endParaRPr lang="en-US" dirty="0"/>
          </a:p>
          <a:p>
            <a:pPr marL="0" indent="0">
              <a:buNone/>
            </a:pPr>
            <a:endParaRPr lang="en-US" dirty="0"/>
          </a:p>
        </p:txBody>
      </p:sp>
      <p:pic>
        <p:nvPicPr>
          <p:cNvPr id="7" name="Picture 6" descr="A code snippet of markdown showing how an one article might display different  content depending on the version requested.">
            <a:extLst>
              <a:ext uri="{FF2B5EF4-FFF2-40B4-BE49-F238E27FC236}">
                <a16:creationId xmlns:a16="http://schemas.microsoft.com/office/drawing/2014/main" id="{C4F90861-2303-4777-A04D-357DA19D998F}"/>
              </a:ext>
            </a:extLst>
          </p:cNvPr>
          <p:cNvPicPr>
            <a:picLocks noChangeAspect="1"/>
          </p:cNvPicPr>
          <p:nvPr/>
        </p:nvPicPr>
        <p:blipFill>
          <a:blip r:embed="rId5"/>
          <a:stretch>
            <a:fillRect/>
          </a:stretch>
        </p:blipFill>
        <p:spPr>
          <a:xfrm>
            <a:off x="677561" y="4401636"/>
            <a:ext cx="6245754" cy="158738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5388348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9BCD1-09C9-4FF9-8F40-BC430DE592B3}"/>
              </a:ext>
            </a:extLst>
          </p:cNvPr>
          <p:cNvSpPr>
            <a:spLocks noGrp="1"/>
          </p:cNvSpPr>
          <p:nvPr>
            <p:ph type="title"/>
          </p:nvPr>
        </p:nvSpPr>
        <p:spPr/>
        <p:txBody>
          <a:bodyPr>
            <a:normAutofit/>
          </a:bodyPr>
          <a:lstStyle/>
          <a:p>
            <a:r>
              <a:rPr lang="en-US" sz="4800" dirty="0"/>
              <a:t>SQL Server offline help</a:t>
            </a:r>
          </a:p>
        </p:txBody>
      </p:sp>
      <p:sp>
        <p:nvSpPr>
          <p:cNvPr id="3" name="Content Placeholder 2">
            <a:extLst>
              <a:ext uri="{FF2B5EF4-FFF2-40B4-BE49-F238E27FC236}">
                <a16:creationId xmlns:a16="http://schemas.microsoft.com/office/drawing/2014/main" id="{D070BB4C-8454-4954-B8F7-979628FA6E9A}"/>
              </a:ext>
            </a:extLst>
          </p:cNvPr>
          <p:cNvSpPr>
            <a:spLocks noGrp="1"/>
          </p:cNvSpPr>
          <p:nvPr>
            <p:ph idx="1"/>
          </p:nvPr>
        </p:nvSpPr>
        <p:spPr>
          <a:xfrm>
            <a:off x="342900" y="1825625"/>
            <a:ext cx="5753100" cy="1901248"/>
          </a:xfrm>
        </p:spPr>
        <p:txBody>
          <a:bodyPr>
            <a:normAutofit/>
          </a:bodyPr>
          <a:lstStyle/>
          <a:p>
            <a:r>
              <a:rPr lang="en-US" sz="3200" dirty="0"/>
              <a:t>Change Help Preference to “Help Viewer”</a:t>
            </a:r>
            <a:endParaRPr lang="en-US" sz="3200" dirty="0">
              <a:hlinkClick r:id="rId3"/>
            </a:endParaRPr>
          </a:p>
          <a:p>
            <a:r>
              <a:rPr lang="en-US" sz="3200" dirty="0">
                <a:hlinkClick r:id="rId3"/>
              </a:rPr>
              <a:t>Offline SQL Server help</a:t>
            </a:r>
            <a:endParaRPr lang="en-US" sz="3200" dirty="0"/>
          </a:p>
        </p:txBody>
      </p:sp>
      <p:pic>
        <p:nvPicPr>
          <p:cNvPr id="6" name="Picture 5" descr="A screenshot of the Set Help Preference options in  SQL Server Management Studio">
            <a:extLst>
              <a:ext uri="{FF2B5EF4-FFF2-40B4-BE49-F238E27FC236}">
                <a16:creationId xmlns:a16="http://schemas.microsoft.com/office/drawing/2014/main" id="{B949D704-DD37-4260-826F-DB655F9F1B06}"/>
              </a:ext>
            </a:extLst>
          </p:cNvPr>
          <p:cNvPicPr>
            <a:picLocks noChangeAspect="1"/>
          </p:cNvPicPr>
          <p:nvPr/>
        </p:nvPicPr>
        <p:blipFill>
          <a:blip r:embed="rId4"/>
          <a:stretch>
            <a:fillRect/>
          </a:stretch>
        </p:blipFill>
        <p:spPr>
          <a:xfrm>
            <a:off x="479369" y="4025556"/>
            <a:ext cx="5477639" cy="2467319"/>
          </a:xfrm>
          <a:prstGeom prst="rect">
            <a:avLst/>
          </a:prstGeom>
        </p:spPr>
      </p:pic>
      <p:pic>
        <p:nvPicPr>
          <p:cNvPr id="3074" name="Picture 2" descr="A screenshot of the manage content tab of SQL Server Management Studio, for the feature for offline content add and update">
            <a:extLst>
              <a:ext uri="{FF2B5EF4-FFF2-40B4-BE49-F238E27FC236}">
                <a16:creationId xmlns:a16="http://schemas.microsoft.com/office/drawing/2014/main" id="{340144D1-E92D-43C2-9751-2F30A985EC4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8130" t="8144"/>
          <a:stretch/>
        </p:blipFill>
        <p:spPr bwMode="auto">
          <a:xfrm>
            <a:off x="6234994" y="1284606"/>
            <a:ext cx="5755623" cy="54818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56060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9BCD1-09C9-4FF9-8F40-BC430DE592B3}"/>
              </a:ext>
            </a:extLst>
          </p:cNvPr>
          <p:cNvSpPr>
            <a:spLocks noGrp="1"/>
          </p:cNvSpPr>
          <p:nvPr>
            <p:ph type="title"/>
          </p:nvPr>
        </p:nvSpPr>
        <p:spPr>
          <a:xfrm>
            <a:off x="436418" y="351270"/>
            <a:ext cx="10515600" cy="1325563"/>
          </a:xfrm>
        </p:spPr>
        <p:txBody>
          <a:bodyPr/>
          <a:lstStyle/>
          <a:p>
            <a:r>
              <a:rPr lang="en-US" b="1" dirty="0"/>
              <a:t>F1</a:t>
            </a:r>
            <a:endParaRPr lang="en-US" dirty="0"/>
          </a:p>
        </p:txBody>
      </p:sp>
      <p:pic>
        <p:nvPicPr>
          <p:cNvPr id="5" name="Content Placeholder 4" descr="A looping, animated gif showing the highlighting of some syntax, pressing F1 with an on-screen keyboard, and the browser loading the Docs.microsoft.com article for that syntax.">
            <a:extLst>
              <a:ext uri="{FF2B5EF4-FFF2-40B4-BE49-F238E27FC236}">
                <a16:creationId xmlns:a16="http://schemas.microsoft.com/office/drawing/2014/main" id="{0B2E8AE2-07F4-4A6C-BF03-80F7883F4E6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627910" y="52682"/>
            <a:ext cx="10512343" cy="6749898"/>
          </a:xfrm>
        </p:spPr>
      </p:pic>
    </p:spTree>
    <p:extLst>
      <p:ext uri="{BB962C8B-B14F-4D97-AF65-F5344CB8AC3E}">
        <p14:creationId xmlns:p14="http://schemas.microsoft.com/office/powerpoint/2010/main" val="7471831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633ED-193B-442B-B6D1-37A31DC535D8}"/>
              </a:ext>
            </a:extLst>
          </p:cNvPr>
          <p:cNvSpPr>
            <a:spLocks noGrp="1"/>
          </p:cNvSpPr>
          <p:nvPr>
            <p:ph type="title"/>
          </p:nvPr>
        </p:nvSpPr>
        <p:spPr>
          <a:xfrm>
            <a:off x="831850" y="0"/>
            <a:ext cx="10515600" cy="6857999"/>
          </a:xfrm>
        </p:spPr>
        <p:txBody>
          <a:bodyPr anchor="ctr"/>
          <a:lstStyle/>
          <a:p>
            <a:pPr algn="ctr"/>
            <a:r>
              <a:rPr lang="en-US" b="1" dirty="0">
                <a:solidFill>
                  <a:schemeClr val="bg1"/>
                </a:solidFill>
                <a:effectLst>
                  <a:outerShdw blurRad="38100" dist="38100" dir="2700000" algn="tl">
                    <a:srgbClr val="000000">
                      <a:alpha val="43137"/>
                    </a:srgbClr>
                  </a:outerShdw>
                </a:effectLst>
              </a:rPr>
              <a:t>How to Contribute</a:t>
            </a:r>
          </a:p>
        </p:txBody>
      </p:sp>
    </p:spTree>
    <p:extLst>
      <p:ext uri="{BB962C8B-B14F-4D97-AF65-F5344CB8AC3E}">
        <p14:creationId xmlns:p14="http://schemas.microsoft.com/office/powerpoint/2010/main" val="9165280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F71BF-E9E4-4EB6-B766-F550E70DDE84}"/>
              </a:ext>
            </a:extLst>
          </p:cNvPr>
          <p:cNvSpPr>
            <a:spLocks noGrp="1"/>
          </p:cNvSpPr>
          <p:nvPr>
            <p:ph type="title"/>
          </p:nvPr>
        </p:nvSpPr>
        <p:spPr>
          <a:xfrm>
            <a:off x="519545" y="621792"/>
            <a:ext cx="5181503" cy="5504688"/>
          </a:xfrm>
        </p:spPr>
        <p:txBody>
          <a:bodyPr>
            <a:normAutofit/>
          </a:bodyPr>
          <a:lstStyle/>
          <a:p>
            <a:r>
              <a:rPr lang="en-US" sz="4800" dirty="0"/>
              <a:t>Anyone can help edit SQL Docs!</a:t>
            </a:r>
            <a:br>
              <a:rPr lang="en-US" sz="4800" dirty="0"/>
            </a:br>
            <a:endParaRPr lang="en-US" sz="4800" dirty="0"/>
          </a:p>
        </p:txBody>
      </p:sp>
      <p:sp>
        <p:nvSpPr>
          <p:cNvPr id="6" name="Rectangle 8">
            <a:extLst>
              <a:ext uri="{FF2B5EF4-FFF2-40B4-BE49-F238E27FC236}">
                <a16:creationId xmlns:a16="http://schemas.microsoft.com/office/drawing/2014/main" id="{2F56F8EA-3356-4455-9899-320874F6E4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6124" cy="6858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7" name="Content Placeholder 2" descr="aka.ms/editsqldocs&#10;Be a part of the community and help edit docs that everyone uses.&#10;You'll have a contributor designation on top of the article. &#10;We average around 16M page views/month.&#10;Let’s walk through it…&#10;">
            <a:extLst>
              <a:ext uri="{FF2B5EF4-FFF2-40B4-BE49-F238E27FC236}">
                <a16:creationId xmlns:a16="http://schemas.microsoft.com/office/drawing/2014/main" id="{9DF56315-9D62-4BBD-A7C3-FF0496AC9792}"/>
              </a:ext>
            </a:extLst>
          </p:cNvPr>
          <p:cNvGraphicFramePr>
            <a:graphicFrameLocks noGrp="1"/>
          </p:cNvGraphicFramePr>
          <p:nvPr>
            <p:ph idx="1"/>
            <p:extLst>
              <p:ext uri="{D42A27DB-BD31-4B8C-83A1-F6EECF244321}">
                <p14:modId xmlns:p14="http://schemas.microsoft.com/office/powerpoint/2010/main" val="3427995287"/>
              </p:ext>
            </p:extLst>
          </p:nvPr>
        </p:nvGraphicFramePr>
        <p:xfrm>
          <a:off x="6099048" y="621792"/>
          <a:ext cx="5257800" cy="55046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5375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6B263793-15EF-4FA1-B8A1-04C17117FDAC}"/>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graphicEl>
                                              <a:dgm id="{2BD4C470-76B5-45A6-ACAE-007A489EC91C}"/>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graphicEl>
                                              <a:dgm id="{95206BDB-114A-4491-B4BE-6788B880F06C}"/>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graphicEl>
                                              <a:dgm id="{B6EB9487-0FD9-4272-BB0F-49D31CDB6A07}"/>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graphicEl>
                                              <a:dgm id="{A3E7E2F0-9E5E-4C22-9290-E5D3586C38BA}"/>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graphicEl>
                                              <a:dgm id="{5C8F32C9-77D2-4560-BFFA-43D02671B6C2}"/>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p:txBody>
          <a:bodyPr>
            <a:normAutofit/>
          </a:bodyPr>
          <a:lstStyle/>
          <a:p>
            <a:r>
              <a:rPr lang="en-US" sz="5400" dirty="0"/>
              <a:t>How can you contribute?</a:t>
            </a:r>
          </a:p>
        </p:txBody>
      </p:sp>
      <p:sp>
        <p:nvSpPr>
          <p:cNvPr id="3" name="Content Placeholder 2">
            <a:extLst>
              <a:ext uri="{FF2B5EF4-FFF2-40B4-BE49-F238E27FC236}">
                <a16:creationId xmlns:a16="http://schemas.microsoft.com/office/drawing/2014/main" id="{2242DB7E-1B8A-4445-9AF2-CAD1C1B6BDA1}"/>
              </a:ext>
            </a:extLst>
          </p:cNvPr>
          <p:cNvSpPr>
            <a:spLocks noGrp="1"/>
          </p:cNvSpPr>
          <p:nvPr>
            <p:ph idx="1"/>
          </p:nvPr>
        </p:nvSpPr>
        <p:spPr>
          <a:xfrm>
            <a:off x="838200" y="1486678"/>
            <a:ext cx="10515600" cy="4690285"/>
          </a:xfrm>
        </p:spPr>
        <p:txBody>
          <a:bodyPr>
            <a:normAutofit/>
          </a:bodyPr>
          <a:lstStyle/>
          <a:p>
            <a:pPr marL="0" indent="0">
              <a:buNone/>
            </a:pPr>
            <a:r>
              <a:rPr lang="en-US" sz="3200" dirty="0"/>
              <a:t>Make sure this isn’t a support issue or product bug</a:t>
            </a:r>
          </a:p>
          <a:p>
            <a:pPr marL="0" indent="0">
              <a:buNone/>
            </a:pPr>
            <a:r>
              <a:rPr lang="en-US" sz="3200" dirty="0"/>
              <a:t>Docs issues address the docs – not a convention or condition</a:t>
            </a:r>
          </a:p>
          <a:p>
            <a:pPr marL="0" indent="0">
              <a:buNone/>
            </a:pPr>
            <a:br>
              <a:rPr lang="en-US" sz="3200" dirty="0"/>
            </a:br>
            <a:endParaRPr lang="en-US" sz="3200" dirty="0"/>
          </a:p>
          <a:p>
            <a:pPr marL="514350" indent="-514350">
              <a:buFont typeface="+mj-lt"/>
              <a:buAutoNum type="arabicPeriod"/>
            </a:pPr>
            <a:r>
              <a:rPr lang="en-US" sz="3200" dirty="0"/>
              <a:t>Product</a:t>
            </a:r>
            <a:r>
              <a:rPr lang="en-US" sz="3200" b="1" dirty="0"/>
              <a:t> feedback</a:t>
            </a:r>
            <a:r>
              <a:rPr lang="en-US" sz="3200" dirty="0"/>
              <a:t>: “This product”  </a:t>
            </a:r>
            <a:br>
              <a:rPr lang="en-US" sz="3200" dirty="0"/>
            </a:br>
            <a:r>
              <a:rPr lang="en-US" sz="3200" dirty="0"/>
              <a:t>feedback.azure.com</a:t>
            </a:r>
          </a:p>
          <a:p>
            <a:pPr marL="0" indent="0">
              <a:buNone/>
            </a:pPr>
            <a:br>
              <a:rPr lang="en-US" sz="3200" dirty="0"/>
            </a:br>
            <a:endParaRPr lang="en-US" sz="3200" dirty="0"/>
          </a:p>
          <a:p>
            <a:pPr marL="0" indent="0">
              <a:buNone/>
            </a:pPr>
            <a:endParaRPr lang="en-US" sz="3200" dirty="0"/>
          </a:p>
        </p:txBody>
      </p:sp>
      <p:pic>
        <p:nvPicPr>
          <p:cNvPr id="4" name="Picture 3" descr="The feedback section at the bottom of a document with two buttons: &quot;This product&quot; and &quot;This page&quot;. The &quot;This product&quot; button is boxed in red.">
            <a:extLst>
              <a:ext uri="{FF2B5EF4-FFF2-40B4-BE49-F238E27FC236}">
                <a16:creationId xmlns:a16="http://schemas.microsoft.com/office/drawing/2014/main" id="{8550AF64-A5AC-48C5-BB24-E0524541367B}"/>
              </a:ext>
            </a:extLst>
          </p:cNvPr>
          <p:cNvPicPr>
            <a:picLocks noChangeAspect="1"/>
          </p:cNvPicPr>
          <p:nvPr/>
        </p:nvPicPr>
        <p:blipFill>
          <a:blip r:embed="rId3"/>
          <a:stretch>
            <a:fillRect/>
          </a:stretch>
        </p:blipFill>
        <p:spPr>
          <a:xfrm>
            <a:off x="7761806" y="2777214"/>
            <a:ext cx="3972993" cy="2313223"/>
          </a:xfrm>
          <a:prstGeom prst="rect">
            <a:avLst/>
          </a:prstGeom>
        </p:spPr>
      </p:pic>
      <p:sp>
        <p:nvSpPr>
          <p:cNvPr id="5" name="Rectangle 4">
            <a:extLst>
              <a:ext uri="{FF2B5EF4-FFF2-40B4-BE49-F238E27FC236}">
                <a16:creationId xmlns:a16="http://schemas.microsoft.com/office/drawing/2014/main" id="{72042D97-6BCD-41BA-89E3-A2F802B3F57A}"/>
              </a:ext>
              <a:ext uri="{C183D7F6-B498-43B3-948B-1728B52AA6E4}">
                <adec:decorative xmlns:adec="http://schemas.microsoft.com/office/drawing/2017/decorative" val="1"/>
              </a:ext>
            </a:extLst>
          </p:cNvPr>
          <p:cNvSpPr/>
          <p:nvPr/>
        </p:nvSpPr>
        <p:spPr>
          <a:xfrm>
            <a:off x="7993380" y="4160520"/>
            <a:ext cx="1706880" cy="480060"/>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n w="57150">
                <a:solidFill>
                  <a:schemeClr val="tx1"/>
                </a:solidFill>
                <a:prstDash val="solid"/>
              </a:ln>
            </a:endParaRPr>
          </a:p>
        </p:txBody>
      </p:sp>
      <p:pic>
        <p:nvPicPr>
          <p:cNvPr id="6" name="Graphic 5">
            <a:extLst>
              <a:ext uri="{FF2B5EF4-FFF2-40B4-BE49-F238E27FC236}">
                <a16:creationId xmlns:a16="http://schemas.microsoft.com/office/drawing/2014/main" id="{258C5725-C459-4555-A83C-A114EDC830B7}"/>
              </a:ext>
              <a:ext uri="{C183D7F6-B498-43B3-948B-1728B52AA6E4}">
                <adec:decorative xmlns:adec="http://schemas.microsoft.com/office/drawing/2017/decorative" val="1"/>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l="-1588" t="3626" r="60848" b="-3626"/>
          <a:stretch/>
        </p:blipFill>
        <p:spPr>
          <a:xfrm>
            <a:off x="-66603" y="3208288"/>
            <a:ext cx="904803" cy="1019297"/>
          </a:xfrm>
          <a:prstGeom prst="pentagon">
            <a:avLst/>
          </a:prstGeom>
        </p:spPr>
      </p:pic>
    </p:spTree>
    <p:extLst>
      <p:ext uri="{BB962C8B-B14F-4D97-AF65-F5344CB8AC3E}">
        <p14:creationId xmlns:p14="http://schemas.microsoft.com/office/powerpoint/2010/main" val="3700590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F6E1F-54D7-419D-A8F8-EE427901889B}"/>
              </a:ext>
            </a:extLst>
          </p:cNvPr>
          <p:cNvSpPr>
            <a:spLocks noGrp="1"/>
          </p:cNvSpPr>
          <p:nvPr>
            <p:ph type="title"/>
          </p:nvPr>
        </p:nvSpPr>
        <p:spPr/>
        <p:txBody>
          <a:bodyPr/>
          <a:lstStyle/>
          <a:p>
            <a:r>
              <a:rPr lang="en-US" dirty="0"/>
              <a:t>Feedback  on feedback.azure.com</a:t>
            </a:r>
          </a:p>
        </p:txBody>
      </p:sp>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full size screenshot of the SQL Server page of https://feedback.azure.com/">
            <a:extLst>
              <a:ext uri="{FF2B5EF4-FFF2-40B4-BE49-F238E27FC236}">
                <a16:creationId xmlns:a16="http://schemas.microsoft.com/office/drawing/2014/main" id="{84D28FFC-6E97-490D-AC0E-9B61AE2C4309}"/>
              </a:ext>
            </a:extLst>
          </p:cNvPr>
          <p:cNvPicPr>
            <a:picLocks noChangeAspect="1"/>
          </p:cNvPicPr>
          <p:nvPr/>
        </p:nvPicPr>
        <p:blipFill rotWithShape="1">
          <a:blip r:embed="rId3"/>
          <a:srcRect b="49947"/>
          <a:stretch/>
        </p:blipFill>
        <p:spPr>
          <a:xfrm>
            <a:off x="-1504" y="0"/>
            <a:ext cx="12191980" cy="6856718"/>
          </a:xfrm>
          <a:prstGeom prst="rect">
            <a:avLst/>
          </a:prstGeom>
        </p:spPr>
      </p:pic>
    </p:spTree>
    <p:extLst>
      <p:ext uri="{BB962C8B-B14F-4D97-AF65-F5344CB8AC3E}">
        <p14:creationId xmlns:p14="http://schemas.microsoft.com/office/powerpoint/2010/main" val="1265643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F45B1-05DA-4141-98C6-DF7BC842D563}"/>
              </a:ext>
            </a:extLst>
          </p:cNvPr>
          <p:cNvSpPr>
            <a:spLocks noGrp="1"/>
          </p:cNvSpPr>
          <p:nvPr>
            <p:ph type="title"/>
          </p:nvPr>
        </p:nvSpPr>
        <p:spPr/>
        <p:txBody>
          <a:bodyPr>
            <a:normAutofit/>
          </a:bodyPr>
          <a:lstStyle/>
          <a:p>
            <a:r>
              <a:rPr lang="en-US" sz="5400" dirty="0"/>
              <a:t>Agenda</a:t>
            </a:r>
          </a:p>
        </p:txBody>
      </p:sp>
      <p:sp>
        <p:nvSpPr>
          <p:cNvPr id="3" name="Content Placeholder 2">
            <a:extLst>
              <a:ext uri="{FF2B5EF4-FFF2-40B4-BE49-F238E27FC236}">
                <a16:creationId xmlns:a16="http://schemas.microsoft.com/office/drawing/2014/main" id="{E212F4B1-9D47-4664-8BB0-1E58977A6C63}"/>
              </a:ext>
            </a:extLst>
          </p:cNvPr>
          <p:cNvSpPr>
            <a:spLocks noGrp="1"/>
          </p:cNvSpPr>
          <p:nvPr>
            <p:ph idx="1"/>
          </p:nvPr>
        </p:nvSpPr>
        <p:spPr>
          <a:xfrm>
            <a:off x="4987635" y="203153"/>
            <a:ext cx="6989477" cy="6451694"/>
          </a:xfrm>
        </p:spPr>
        <p:txBody>
          <a:bodyPr>
            <a:normAutofit fontScale="92500" lnSpcReduction="10000"/>
          </a:bodyPr>
          <a:lstStyle/>
          <a:p>
            <a:pPr>
              <a:buFont typeface="Arial" panose="020B0604020202020204" pitchFamily="34" charset="0"/>
              <a:buChar char="•"/>
            </a:pPr>
            <a:r>
              <a:rPr lang="en-US" sz="3600" dirty="0"/>
              <a:t>Introductions</a:t>
            </a:r>
          </a:p>
          <a:p>
            <a:pPr lvl="1"/>
            <a:r>
              <a:rPr lang="en-US" sz="3200" dirty="0"/>
              <a:t>Rogue One in DevRel</a:t>
            </a:r>
          </a:p>
          <a:p>
            <a:pPr>
              <a:buFont typeface="Arial" panose="020B0604020202020204" pitchFamily="34" charset="0"/>
              <a:buChar char="•"/>
            </a:pPr>
            <a:r>
              <a:rPr lang="en-US" sz="3600" dirty="0"/>
              <a:t>Tips &amp; Tricks:</a:t>
            </a:r>
          </a:p>
          <a:p>
            <a:pPr lvl="1"/>
            <a:r>
              <a:rPr lang="en-US" sz="3200" dirty="0"/>
              <a:t>Article Navigation and Versioning</a:t>
            </a:r>
          </a:p>
          <a:p>
            <a:pPr lvl="1"/>
            <a:r>
              <a:rPr lang="en-US" sz="3200" dirty="0"/>
              <a:t>Help in SSMS</a:t>
            </a:r>
          </a:p>
          <a:p>
            <a:pPr>
              <a:buFont typeface="Arial" panose="020B0604020202020204" pitchFamily="34" charset="0"/>
              <a:buChar char="•"/>
            </a:pPr>
            <a:r>
              <a:rPr lang="en-US" sz="3600" dirty="0"/>
              <a:t>Microsoft Docs in </a:t>
            </a:r>
            <a:r>
              <a:rPr lang="en-US" sz="3600" dirty="0" err="1"/>
              <a:t>Github</a:t>
            </a:r>
            <a:endParaRPr lang="en-US" sz="3600" dirty="0"/>
          </a:p>
          <a:p>
            <a:pPr lvl="1"/>
            <a:r>
              <a:rPr lang="en-US" sz="3200" dirty="0"/>
              <a:t>Docs.Microsoft.com is Open Source</a:t>
            </a:r>
          </a:p>
          <a:p>
            <a:pPr lvl="1"/>
            <a:r>
              <a:rPr lang="en-US" sz="3200" dirty="0"/>
              <a:t>The </a:t>
            </a:r>
            <a:r>
              <a:rPr lang="en-US" sz="3200" dirty="0" err="1"/>
              <a:t>Github</a:t>
            </a:r>
            <a:r>
              <a:rPr lang="en-US" sz="3200" dirty="0"/>
              <a:t> Workflow</a:t>
            </a:r>
          </a:p>
          <a:p>
            <a:pPr>
              <a:buFont typeface="Arial" panose="020B0604020202020204" pitchFamily="34" charset="0"/>
              <a:buChar char="•"/>
            </a:pPr>
            <a:r>
              <a:rPr lang="en-US" sz="3600" dirty="0"/>
              <a:t>How to Contribute</a:t>
            </a:r>
          </a:p>
          <a:p>
            <a:pPr lvl="1"/>
            <a:r>
              <a:rPr lang="en-US" sz="3200" dirty="0"/>
              <a:t>Product feedback, Issues, and PRs</a:t>
            </a:r>
          </a:p>
          <a:p>
            <a:pPr lvl="1"/>
            <a:r>
              <a:rPr lang="en-US" sz="3200" dirty="0"/>
              <a:t>Don’t be Afraid to Submit a PR!</a:t>
            </a:r>
            <a:endParaRPr lang="en-US" sz="3200" dirty="0">
              <a:highlight>
                <a:srgbClr val="FFFF00"/>
              </a:highlight>
            </a:endParaRPr>
          </a:p>
          <a:p>
            <a:pPr>
              <a:buFont typeface="Arial" panose="020B0604020202020204" pitchFamily="34" charset="0"/>
              <a:buChar char="•"/>
            </a:pPr>
            <a:r>
              <a:rPr lang="en-US" sz="3600" dirty="0"/>
              <a:t>What’s new in SQL Docs? </a:t>
            </a:r>
          </a:p>
          <a:p>
            <a:r>
              <a:rPr lang="en-US" sz="3600" dirty="0"/>
              <a:t>Open discussion and </a:t>
            </a:r>
            <a:r>
              <a:rPr lang="en-US" sz="3200" dirty="0"/>
              <a:t>Q&amp;A</a:t>
            </a:r>
          </a:p>
        </p:txBody>
      </p:sp>
      <p:pic>
        <p:nvPicPr>
          <p:cNvPr id="5" name="Picture 4">
            <a:extLst>
              <a:ext uri="{FF2B5EF4-FFF2-40B4-BE49-F238E27FC236}">
                <a16:creationId xmlns:a16="http://schemas.microsoft.com/office/drawing/2014/main" id="{A47A43D8-1CCF-4D35-BF3C-C2E7DA21BB49}"/>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71126" y="2454129"/>
            <a:ext cx="3935368" cy="2505366"/>
          </a:xfrm>
          <a:prstGeom prst="rect">
            <a:avLst/>
          </a:prstGeom>
        </p:spPr>
      </p:pic>
    </p:spTree>
    <p:extLst>
      <p:ext uri="{BB962C8B-B14F-4D97-AF65-F5344CB8AC3E}">
        <p14:creationId xmlns:p14="http://schemas.microsoft.com/office/powerpoint/2010/main" val="28278339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p:txBody>
          <a:bodyPr>
            <a:normAutofit/>
          </a:bodyPr>
          <a:lstStyle/>
          <a:p>
            <a:r>
              <a:rPr lang="en-US" sz="4800" dirty="0"/>
              <a:t>How can you contribute via an Issue?</a:t>
            </a:r>
          </a:p>
        </p:txBody>
      </p:sp>
      <p:pic>
        <p:nvPicPr>
          <p:cNvPr id="15" name="Picture 14" descr="The feedback section at the bottom of a document with two buttons: &quot;This product&quot; and &quot;This page&quot;. The &quot;This page&quot; button is boxed in red.">
            <a:extLst>
              <a:ext uri="{FF2B5EF4-FFF2-40B4-BE49-F238E27FC236}">
                <a16:creationId xmlns:a16="http://schemas.microsoft.com/office/drawing/2014/main" id="{8B6B6232-12F5-4C53-8BE9-E03E5A85CA13}"/>
              </a:ext>
            </a:extLst>
          </p:cNvPr>
          <p:cNvPicPr>
            <a:picLocks noChangeAspect="1"/>
          </p:cNvPicPr>
          <p:nvPr/>
        </p:nvPicPr>
        <p:blipFill>
          <a:blip r:embed="rId3"/>
          <a:stretch>
            <a:fillRect/>
          </a:stretch>
        </p:blipFill>
        <p:spPr>
          <a:xfrm>
            <a:off x="7726127" y="2423206"/>
            <a:ext cx="4142023" cy="2411638"/>
          </a:xfrm>
          <a:prstGeom prst="rect">
            <a:avLst/>
          </a:prstGeom>
        </p:spPr>
      </p:pic>
      <p:sp>
        <p:nvSpPr>
          <p:cNvPr id="17" name="Rectangle 16">
            <a:extLst>
              <a:ext uri="{FF2B5EF4-FFF2-40B4-BE49-F238E27FC236}">
                <a16:creationId xmlns:a16="http://schemas.microsoft.com/office/drawing/2014/main" id="{385D0167-B8E7-4046-90C4-CE304DEE6219}"/>
              </a:ext>
              <a:ext uri="{C183D7F6-B498-43B3-948B-1728B52AA6E4}">
                <adec:decorative xmlns:adec="http://schemas.microsoft.com/office/drawing/2017/decorative" val="1"/>
              </a:ext>
            </a:extLst>
          </p:cNvPr>
          <p:cNvSpPr/>
          <p:nvPr/>
        </p:nvSpPr>
        <p:spPr>
          <a:xfrm>
            <a:off x="9768841" y="3877162"/>
            <a:ext cx="1404824" cy="489098"/>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sz="2000">
              <a:ln w="57150">
                <a:solidFill>
                  <a:schemeClr val="tx1"/>
                </a:solidFill>
                <a:prstDash val="solid"/>
              </a:ln>
            </a:endParaRPr>
          </a:p>
        </p:txBody>
      </p:sp>
      <p:pic>
        <p:nvPicPr>
          <p:cNvPr id="21" name="Graphic 20">
            <a:extLst>
              <a:ext uri="{FF2B5EF4-FFF2-40B4-BE49-F238E27FC236}">
                <a16:creationId xmlns:a16="http://schemas.microsoft.com/office/drawing/2014/main" id="{6C403334-C6AA-4FB6-AD2D-4ADE8AA483D6}"/>
              </a:ext>
              <a:ext uri="{C183D7F6-B498-43B3-948B-1728B52AA6E4}">
                <adec:decorative xmlns:adec="http://schemas.microsoft.com/office/drawing/2017/decorative" val="1"/>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l="-1588" t="3626" r="60848" b="-3626"/>
          <a:stretch/>
        </p:blipFill>
        <p:spPr>
          <a:xfrm>
            <a:off x="0" y="3272211"/>
            <a:ext cx="904803" cy="1019297"/>
          </a:xfrm>
          <a:prstGeom prst="pentagon">
            <a:avLst/>
          </a:prstGeom>
        </p:spPr>
      </p:pic>
      <p:sp>
        <p:nvSpPr>
          <p:cNvPr id="24" name="Content Placeholder 2">
            <a:extLst>
              <a:ext uri="{FF2B5EF4-FFF2-40B4-BE49-F238E27FC236}">
                <a16:creationId xmlns:a16="http://schemas.microsoft.com/office/drawing/2014/main" id="{7963E85C-8F05-4A2B-B769-F003DA108678}"/>
              </a:ext>
            </a:extLst>
          </p:cNvPr>
          <p:cNvSpPr>
            <a:spLocks noGrp="1"/>
          </p:cNvSpPr>
          <p:nvPr>
            <p:ph idx="1"/>
          </p:nvPr>
        </p:nvSpPr>
        <p:spPr>
          <a:xfrm>
            <a:off x="838200" y="1486678"/>
            <a:ext cx="10515600" cy="4690285"/>
          </a:xfrm>
        </p:spPr>
        <p:txBody>
          <a:bodyPr>
            <a:normAutofit/>
          </a:bodyPr>
          <a:lstStyle/>
          <a:p>
            <a:pPr marL="0" indent="0">
              <a:buNone/>
            </a:pPr>
            <a:br>
              <a:rPr lang="en-US" sz="3200" dirty="0"/>
            </a:br>
            <a:endParaRPr lang="en-US" sz="3200" dirty="0"/>
          </a:p>
          <a:p>
            <a:pPr marL="514350" indent="-514350">
              <a:buFont typeface="+mj-lt"/>
              <a:buAutoNum type="arabicPeriod"/>
            </a:pPr>
            <a:r>
              <a:rPr lang="en-US" sz="3200" dirty="0"/>
              <a:t>Product</a:t>
            </a:r>
            <a:r>
              <a:rPr lang="en-US" sz="3200" b="1" dirty="0"/>
              <a:t> feedback</a:t>
            </a:r>
            <a:r>
              <a:rPr lang="en-US" sz="3200" dirty="0"/>
              <a:t>: “This product”  </a:t>
            </a:r>
            <a:br>
              <a:rPr lang="en-US" sz="3200" dirty="0"/>
            </a:br>
            <a:r>
              <a:rPr lang="en-US" sz="3200" dirty="0"/>
              <a:t>feedback.azure.com</a:t>
            </a:r>
          </a:p>
          <a:p>
            <a:pPr marL="514350" indent="-514350">
              <a:buFont typeface="+mj-lt"/>
              <a:buAutoNum type="arabicPeriod"/>
            </a:pPr>
            <a:r>
              <a:rPr lang="en-US" sz="3200" dirty="0"/>
              <a:t>GitHub</a:t>
            </a:r>
            <a:r>
              <a:rPr lang="en-US" sz="3200" b="1" dirty="0"/>
              <a:t> issue</a:t>
            </a:r>
            <a:r>
              <a:rPr lang="en-US" sz="3200" dirty="0"/>
              <a:t>: “This page”</a:t>
            </a:r>
            <a:br>
              <a:rPr lang="en-US" sz="3200" dirty="0"/>
            </a:br>
            <a:r>
              <a:rPr lang="en-US" sz="3200" dirty="0"/>
              <a:t>github.com/</a:t>
            </a:r>
            <a:r>
              <a:rPr lang="en-US" sz="3200" dirty="0" err="1"/>
              <a:t>MicrosoftDocs</a:t>
            </a:r>
            <a:br>
              <a:rPr lang="en-US" sz="3200" dirty="0"/>
            </a:br>
            <a:endParaRPr lang="en-US" sz="3200" dirty="0"/>
          </a:p>
          <a:p>
            <a:pPr marL="0" indent="0">
              <a:buNone/>
            </a:pPr>
            <a:endParaRPr lang="en-US" sz="3200" dirty="0"/>
          </a:p>
        </p:txBody>
      </p:sp>
    </p:spTree>
    <p:extLst>
      <p:ext uri="{BB962C8B-B14F-4D97-AF65-F5344CB8AC3E}">
        <p14:creationId xmlns:p14="http://schemas.microsoft.com/office/powerpoint/2010/main" val="3851899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4"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CB7A9-99FF-4BB1-96D8-BA439E68890D}"/>
              </a:ext>
            </a:extLst>
          </p:cNvPr>
          <p:cNvSpPr>
            <a:spLocks noGrp="1"/>
          </p:cNvSpPr>
          <p:nvPr>
            <p:ph type="title"/>
          </p:nvPr>
        </p:nvSpPr>
        <p:spPr/>
        <p:txBody>
          <a:bodyPr/>
          <a:lstStyle/>
          <a:p>
            <a:r>
              <a:rPr lang="en-US" dirty="0"/>
              <a:t>New </a:t>
            </a:r>
            <a:r>
              <a:rPr lang="en-US" dirty="0" err="1"/>
              <a:t>Github</a:t>
            </a:r>
            <a:r>
              <a:rPr lang="en-US" dirty="0"/>
              <a:t> Issue</a:t>
            </a:r>
          </a:p>
        </p:txBody>
      </p:sp>
      <p:pic>
        <p:nvPicPr>
          <p:cNvPr id="9" name="Picture 8" descr="A full size screenshot of a new issue screen. Github is in light background mode.">
            <a:extLst>
              <a:ext uri="{FF2B5EF4-FFF2-40B4-BE49-F238E27FC236}">
                <a16:creationId xmlns:a16="http://schemas.microsoft.com/office/drawing/2014/main" id="{5FC9A4D0-F442-482A-B40D-9D061DB5D7E2}"/>
              </a:ext>
            </a:extLst>
          </p:cNvPr>
          <p:cNvPicPr>
            <a:picLocks noChangeAspect="1"/>
          </p:cNvPicPr>
          <p:nvPr/>
        </p:nvPicPr>
        <p:blipFill>
          <a:blip r:embed="rId3"/>
          <a:stretch>
            <a:fillRect/>
          </a:stretch>
        </p:blipFill>
        <p:spPr>
          <a:xfrm>
            <a:off x="8860" y="0"/>
            <a:ext cx="12174280" cy="6858000"/>
          </a:xfrm>
          <a:prstGeom prst="rect">
            <a:avLst/>
          </a:prstGeom>
        </p:spPr>
      </p:pic>
    </p:spTree>
    <p:extLst>
      <p:ext uri="{BB962C8B-B14F-4D97-AF65-F5344CB8AC3E}">
        <p14:creationId xmlns:p14="http://schemas.microsoft.com/office/powerpoint/2010/main" val="27571865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full size screenshot of a new issue screen. Github is in dark mode.">
            <a:extLst>
              <a:ext uri="{FF2B5EF4-FFF2-40B4-BE49-F238E27FC236}">
                <a16:creationId xmlns:a16="http://schemas.microsoft.com/office/drawing/2014/main" id="{299A2E31-F7B0-450F-B42A-17691B208C86}"/>
              </a:ext>
            </a:extLst>
          </p:cNvPr>
          <p:cNvPicPr>
            <a:picLocks noGrp="1" noChangeAspect="1"/>
          </p:cNvPicPr>
          <p:nvPr>
            <p:ph idx="1"/>
          </p:nvPr>
        </p:nvPicPr>
        <p:blipFill rotWithShape="1">
          <a:blip r:embed="rId3"/>
          <a:srcRect r="425" b="-1"/>
          <a:stretch/>
        </p:blipFill>
        <p:spPr>
          <a:xfrm>
            <a:off x="20" y="1282"/>
            <a:ext cx="12191980" cy="6856718"/>
          </a:xfrm>
          <a:prstGeom prst="rect">
            <a:avLst/>
          </a:prstGeom>
        </p:spPr>
      </p:pic>
      <p:sp>
        <p:nvSpPr>
          <p:cNvPr id="2" name="Title 1">
            <a:extLst>
              <a:ext uri="{FF2B5EF4-FFF2-40B4-BE49-F238E27FC236}">
                <a16:creationId xmlns:a16="http://schemas.microsoft.com/office/drawing/2014/main" id="{C46FC300-A9C6-4F75-9041-ED423E350798}"/>
              </a:ext>
            </a:extLst>
          </p:cNvPr>
          <p:cNvSpPr>
            <a:spLocks noGrp="1"/>
          </p:cNvSpPr>
          <p:nvPr>
            <p:ph type="title"/>
          </p:nvPr>
        </p:nvSpPr>
        <p:spPr/>
        <p:txBody>
          <a:bodyPr/>
          <a:lstStyle/>
          <a:p>
            <a:r>
              <a:rPr lang="en-US" dirty="0"/>
              <a:t>New </a:t>
            </a:r>
            <a:r>
              <a:rPr lang="en-US" dirty="0" err="1"/>
              <a:t>Github</a:t>
            </a:r>
            <a:r>
              <a:rPr lang="en-US" dirty="0"/>
              <a:t> Issue, Dark Theme</a:t>
            </a:r>
          </a:p>
        </p:txBody>
      </p:sp>
    </p:spTree>
    <p:extLst>
      <p:ext uri="{BB962C8B-B14F-4D97-AF65-F5344CB8AC3E}">
        <p14:creationId xmlns:p14="http://schemas.microsoft.com/office/powerpoint/2010/main" val="39308734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F8EC7-8E8E-4499-B1D7-10286695103D}"/>
              </a:ext>
            </a:extLst>
          </p:cNvPr>
          <p:cNvSpPr>
            <a:spLocks noGrp="1"/>
          </p:cNvSpPr>
          <p:nvPr>
            <p:ph type="title"/>
          </p:nvPr>
        </p:nvSpPr>
        <p:spPr>
          <a:xfrm>
            <a:off x="633101" y="-1474901"/>
            <a:ext cx="10515600" cy="1325563"/>
          </a:xfrm>
        </p:spPr>
        <p:txBody>
          <a:bodyPr/>
          <a:lstStyle/>
          <a:p>
            <a:r>
              <a:rPr lang="en-US" dirty="0" err="1"/>
              <a:t>Github</a:t>
            </a:r>
            <a:r>
              <a:rPr lang="en-US" dirty="0"/>
              <a:t> Dark Theme</a:t>
            </a:r>
          </a:p>
        </p:txBody>
      </p:sp>
      <p:pic>
        <p:nvPicPr>
          <p:cNvPr id="6" name="Content Placeholder 5" descr="The Github Dark Theme enable button on the profile.">
            <a:extLst>
              <a:ext uri="{FF2B5EF4-FFF2-40B4-BE49-F238E27FC236}">
                <a16:creationId xmlns:a16="http://schemas.microsoft.com/office/drawing/2014/main" id="{515E3CD1-E4A2-4F04-9DAF-143AFB4CEC8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026886"/>
            <a:ext cx="12188952" cy="4793408"/>
          </a:xfrm>
        </p:spPr>
      </p:pic>
    </p:spTree>
    <p:extLst>
      <p:ext uri="{BB962C8B-B14F-4D97-AF65-F5344CB8AC3E}">
        <p14:creationId xmlns:p14="http://schemas.microsoft.com/office/powerpoint/2010/main" val="8291357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p:txBody>
          <a:bodyPr>
            <a:normAutofit/>
          </a:bodyPr>
          <a:lstStyle/>
          <a:p>
            <a:r>
              <a:rPr lang="en-US" sz="4800" dirty="0"/>
              <a:t>How can you contribute via a PR?</a:t>
            </a:r>
          </a:p>
        </p:txBody>
      </p:sp>
      <p:pic>
        <p:nvPicPr>
          <p:cNvPr id="11" name="Picture 10" descr="The top right corner of a document, with the buttons for Bookmark Feedback Edit and Share. The Edit button is boxed in red.">
            <a:extLst>
              <a:ext uri="{FF2B5EF4-FFF2-40B4-BE49-F238E27FC236}">
                <a16:creationId xmlns:a16="http://schemas.microsoft.com/office/drawing/2014/main" id="{9DEE7DA5-197B-4469-ADF8-946AED9D80A2}"/>
              </a:ext>
            </a:extLst>
          </p:cNvPr>
          <p:cNvPicPr>
            <a:picLocks noChangeAspect="1"/>
          </p:cNvPicPr>
          <p:nvPr/>
        </p:nvPicPr>
        <p:blipFill>
          <a:blip r:embed="rId3"/>
          <a:stretch>
            <a:fillRect/>
          </a:stretch>
        </p:blipFill>
        <p:spPr>
          <a:xfrm>
            <a:off x="7228218" y="4652193"/>
            <a:ext cx="4916559" cy="1840682"/>
          </a:xfrm>
          <a:prstGeom prst="rect">
            <a:avLst/>
          </a:prstGeom>
          <a:ln w="3175">
            <a:solidFill>
              <a:schemeClr val="tx1"/>
            </a:solidFill>
          </a:ln>
        </p:spPr>
      </p:pic>
      <p:sp>
        <p:nvSpPr>
          <p:cNvPr id="13" name="Rectangle 12">
            <a:extLst>
              <a:ext uri="{FF2B5EF4-FFF2-40B4-BE49-F238E27FC236}">
                <a16:creationId xmlns:a16="http://schemas.microsoft.com/office/drawing/2014/main" id="{496138A7-77C5-4DC5-89DE-FAACC83F1981}"/>
              </a:ext>
              <a:ext uri="{C183D7F6-B498-43B3-948B-1728B52AA6E4}">
                <adec:decorative xmlns:adec="http://schemas.microsoft.com/office/drawing/2017/decorative" val="1"/>
              </a:ext>
            </a:extLst>
          </p:cNvPr>
          <p:cNvSpPr/>
          <p:nvPr/>
        </p:nvSpPr>
        <p:spPr>
          <a:xfrm>
            <a:off x="10334355" y="4652193"/>
            <a:ext cx="741052" cy="405908"/>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sz="2000">
              <a:ln w="57150">
                <a:solidFill>
                  <a:schemeClr val="tx1"/>
                </a:solidFill>
                <a:prstDash val="solid"/>
              </a:ln>
            </a:endParaRPr>
          </a:p>
        </p:txBody>
      </p:sp>
      <p:pic>
        <p:nvPicPr>
          <p:cNvPr id="7" name="Picture 6" descr="The feedback section at the bottom of a document with two buttons: &quot;This product&quot; and &quot;This page&quot;">
            <a:extLst>
              <a:ext uri="{FF2B5EF4-FFF2-40B4-BE49-F238E27FC236}">
                <a16:creationId xmlns:a16="http://schemas.microsoft.com/office/drawing/2014/main" id="{2897B73C-646D-4C8A-A2FE-09A115999CB6}"/>
              </a:ext>
            </a:extLst>
          </p:cNvPr>
          <p:cNvPicPr>
            <a:picLocks noChangeAspect="1"/>
          </p:cNvPicPr>
          <p:nvPr/>
        </p:nvPicPr>
        <p:blipFill>
          <a:blip r:embed="rId4"/>
          <a:stretch>
            <a:fillRect/>
          </a:stretch>
        </p:blipFill>
        <p:spPr>
          <a:xfrm>
            <a:off x="8624814" y="2074078"/>
            <a:ext cx="3419082" cy="1990715"/>
          </a:xfrm>
          <a:prstGeom prst="rect">
            <a:avLst/>
          </a:prstGeom>
        </p:spPr>
      </p:pic>
      <p:pic>
        <p:nvPicPr>
          <p:cNvPr id="4" name="Graphic 3">
            <a:extLst>
              <a:ext uri="{FF2B5EF4-FFF2-40B4-BE49-F238E27FC236}">
                <a16:creationId xmlns:a16="http://schemas.microsoft.com/office/drawing/2014/main" id="{DFE7CACD-11B7-4E3E-AFCA-33F7BF4E3AC3}"/>
              </a:ext>
              <a:ext uri="{C183D7F6-B498-43B3-948B-1728B52AA6E4}">
                <adec:decorative xmlns:adec="http://schemas.microsoft.com/office/drawing/2017/decorative" val="1"/>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1588" t="3626" r="60848" b="-3626"/>
          <a:stretch/>
        </p:blipFill>
        <p:spPr>
          <a:xfrm>
            <a:off x="0" y="4805974"/>
            <a:ext cx="904803" cy="1019297"/>
          </a:xfrm>
          <a:prstGeom prst="pentagon">
            <a:avLst/>
          </a:prstGeom>
        </p:spPr>
      </p:pic>
      <p:sp>
        <p:nvSpPr>
          <p:cNvPr id="12" name="Content Placeholder 2">
            <a:extLst>
              <a:ext uri="{FF2B5EF4-FFF2-40B4-BE49-F238E27FC236}">
                <a16:creationId xmlns:a16="http://schemas.microsoft.com/office/drawing/2014/main" id="{E9534C34-BE0E-4E57-8749-D42C421BE072}"/>
              </a:ext>
            </a:extLst>
          </p:cNvPr>
          <p:cNvSpPr txBox="1">
            <a:spLocks/>
          </p:cNvSpPr>
          <p:nvPr/>
        </p:nvSpPr>
        <p:spPr>
          <a:xfrm>
            <a:off x="838200" y="1486678"/>
            <a:ext cx="10515600" cy="469028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200" dirty="0"/>
          </a:p>
          <a:p>
            <a:pPr marL="514350" indent="-514350">
              <a:buFont typeface="+mj-lt"/>
              <a:buAutoNum type="arabicPeriod"/>
            </a:pPr>
            <a:r>
              <a:rPr lang="en-US" sz="3200" dirty="0"/>
              <a:t>Product</a:t>
            </a:r>
            <a:r>
              <a:rPr lang="en-US" sz="3200" b="1" dirty="0"/>
              <a:t> feedback</a:t>
            </a:r>
            <a:r>
              <a:rPr lang="en-US" sz="3200" dirty="0"/>
              <a:t>: “This product”  </a:t>
            </a:r>
            <a:br>
              <a:rPr lang="en-US" sz="3200" dirty="0"/>
            </a:br>
            <a:r>
              <a:rPr lang="en-US" sz="3200" dirty="0"/>
              <a:t>feedback.azure.com</a:t>
            </a:r>
          </a:p>
          <a:p>
            <a:pPr marL="514350" indent="-514350">
              <a:buFont typeface="+mj-lt"/>
              <a:buAutoNum type="arabicPeriod"/>
            </a:pPr>
            <a:r>
              <a:rPr lang="en-US" sz="3200" dirty="0"/>
              <a:t>GitHub</a:t>
            </a:r>
            <a:r>
              <a:rPr lang="en-US" sz="3200" b="1" dirty="0"/>
              <a:t> issue</a:t>
            </a:r>
            <a:r>
              <a:rPr lang="en-US" sz="3200" dirty="0"/>
              <a:t>: “This page”</a:t>
            </a:r>
            <a:br>
              <a:rPr lang="en-US" sz="3200" dirty="0"/>
            </a:br>
            <a:r>
              <a:rPr lang="en-US" sz="3200" dirty="0"/>
              <a:t>github.com/</a:t>
            </a:r>
            <a:r>
              <a:rPr lang="en-US" sz="3200" dirty="0" err="1"/>
              <a:t>MicrosoftDocs</a:t>
            </a:r>
            <a:br>
              <a:rPr lang="en-US" sz="3200" dirty="0"/>
            </a:br>
            <a:br>
              <a:rPr lang="en-US" sz="3200" dirty="0"/>
            </a:br>
            <a:endParaRPr lang="en-US" sz="3200" dirty="0"/>
          </a:p>
          <a:p>
            <a:pPr marL="514350" indent="-514350">
              <a:buFont typeface="+mj-lt"/>
              <a:buAutoNum type="arabicPeriod"/>
            </a:pPr>
            <a:r>
              <a:rPr lang="en-US" sz="3200" dirty="0"/>
              <a:t>You want to edit yourself via </a:t>
            </a:r>
            <a:br>
              <a:rPr lang="en-US" sz="3200" dirty="0"/>
            </a:br>
            <a:r>
              <a:rPr lang="en-US" sz="3200" dirty="0"/>
              <a:t>a GitHub </a:t>
            </a:r>
            <a:r>
              <a:rPr lang="en-US" sz="3200" b="1" dirty="0"/>
              <a:t>Pull Request</a:t>
            </a:r>
            <a:endParaRPr lang="en-US" sz="3200" dirty="0"/>
          </a:p>
        </p:txBody>
      </p:sp>
    </p:spTree>
    <p:extLst>
      <p:ext uri="{BB962C8B-B14F-4D97-AF65-F5344CB8AC3E}">
        <p14:creationId xmlns:p14="http://schemas.microsoft.com/office/powerpoint/2010/main" val="3352904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2"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58A32-72D4-41BD-9E4B-72985BF068CF}"/>
              </a:ext>
            </a:extLst>
          </p:cNvPr>
          <p:cNvSpPr>
            <a:spLocks noGrp="1"/>
          </p:cNvSpPr>
          <p:nvPr>
            <p:ph type="title"/>
          </p:nvPr>
        </p:nvSpPr>
        <p:spPr/>
        <p:txBody>
          <a:bodyPr/>
          <a:lstStyle/>
          <a:p>
            <a:r>
              <a:rPr lang="en-US" dirty="0" err="1"/>
              <a:t>Github</a:t>
            </a:r>
            <a:r>
              <a:rPr lang="en-US" dirty="0"/>
              <a:t> Edit article Top</a:t>
            </a:r>
          </a:p>
        </p:txBody>
      </p:sp>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full size screenshot of the Github preview page for the markdown file. The pencil button to edit the file on the header bar is boxed in red.">
            <a:extLst>
              <a:ext uri="{FF2B5EF4-FFF2-40B4-BE49-F238E27FC236}">
                <a16:creationId xmlns:a16="http://schemas.microsoft.com/office/drawing/2014/main" id="{B74BCE6E-D8E4-42EC-A363-D09FDA3F79D6}"/>
              </a:ext>
            </a:extLst>
          </p:cNvPr>
          <p:cNvPicPr>
            <a:picLocks noGrp="1" noChangeAspect="1"/>
          </p:cNvPicPr>
          <p:nvPr>
            <p:ph idx="1"/>
          </p:nvPr>
        </p:nvPicPr>
        <p:blipFill rotWithShape="1">
          <a:blip r:embed="rId3"/>
          <a:srcRect b="461"/>
          <a:stretch/>
        </p:blipFill>
        <p:spPr>
          <a:xfrm>
            <a:off x="-19030" y="641"/>
            <a:ext cx="12191980" cy="6856718"/>
          </a:xfrm>
          <a:prstGeom prst="rect">
            <a:avLst/>
          </a:prstGeom>
        </p:spPr>
      </p:pic>
      <p:sp>
        <p:nvSpPr>
          <p:cNvPr id="6" name="Rectangle 5">
            <a:extLst>
              <a:ext uri="{FF2B5EF4-FFF2-40B4-BE49-F238E27FC236}">
                <a16:creationId xmlns:a16="http://schemas.microsoft.com/office/drawing/2014/main" id="{3A2C958C-66B5-41BA-BB75-388F63CF8FE1}"/>
              </a:ext>
              <a:ext uri="{C183D7F6-B498-43B3-948B-1728B52AA6E4}">
                <adec:decorative xmlns:adec="http://schemas.microsoft.com/office/drawing/2017/decorative" val="1"/>
              </a:ext>
            </a:extLst>
          </p:cNvPr>
          <p:cNvSpPr/>
          <p:nvPr/>
        </p:nvSpPr>
        <p:spPr>
          <a:xfrm>
            <a:off x="10390909" y="3200400"/>
            <a:ext cx="318655" cy="346364"/>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34193428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71EC8-DE2F-47FB-BB1F-FC89A5395A96}"/>
              </a:ext>
            </a:extLst>
          </p:cNvPr>
          <p:cNvSpPr>
            <a:spLocks noGrp="1"/>
          </p:cNvSpPr>
          <p:nvPr>
            <p:ph type="title"/>
          </p:nvPr>
        </p:nvSpPr>
        <p:spPr/>
        <p:txBody>
          <a:bodyPr/>
          <a:lstStyle/>
          <a:p>
            <a:r>
              <a:rPr lang="en-US" dirty="0" err="1"/>
              <a:t>Github</a:t>
            </a:r>
            <a:r>
              <a:rPr lang="en-US" dirty="0"/>
              <a:t> Edit article</a:t>
            </a:r>
          </a:p>
        </p:txBody>
      </p:sp>
      <p:pic>
        <p:nvPicPr>
          <p:cNvPr id="9" name="Picture 8" descr="A full size screenshot of the top half of the edit page for a Github document. The document's raw markdown is shown in the Edit File tab. The Preview Changes tab is boxed in red.">
            <a:extLst>
              <a:ext uri="{FF2B5EF4-FFF2-40B4-BE49-F238E27FC236}">
                <a16:creationId xmlns:a16="http://schemas.microsoft.com/office/drawing/2014/main" id="{FC2C1E02-1AC9-4E37-9D3C-8F9BB95FAE0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0"/>
            <a:ext cx="12192000" cy="17304426"/>
          </a:xfrm>
          <a:prstGeom prst="rect">
            <a:avLst/>
          </a:prstGeom>
        </p:spPr>
      </p:pic>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Rectangle 5">
            <a:extLst>
              <a:ext uri="{FF2B5EF4-FFF2-40B4-BE49-F238E27FC236}">
                <a16:creationId xmlns:a16="http://schemas.microsoft.com/office/drawing/2014/main" id="{3A2C958C-66B5-41BA-BB75-388F63CF8FE1}"/>
              </a:ext>
              <a:ext uri="{C183D7F6-B498-43B3-948B-1728B52AA6E4}">
                <adec:decorative xmlns:adec="http://schemas.microsoft.com/office/drawing/2017/decorative" val="1"/>
              </a:ext>
            </a:extLst>
          </p:cNvPr>
          <p:cNvSpPr/>
          <p:nvPr/>
        </p:nvSpPr>
        <p:spPr>
          <a:xfrm>
            <a:off x="1579420" y="3138057"/>
            <a:ext cx="1814944" cy="346364"/>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dirty="0"/>
          </a:p>
        </p:txBody>
      </p:sp>
    </p:spTree>
    <p:extLst>
      <p:ext uri="{BB962C8B-B14F-4D97-AF65-F5344CB8AC3E}">
        <p14:creationId xmlns:p14="http://schemas.microsoft.com/office/powerpoint/2010/main" val="32567342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B3B1B-886E-43F5-853D-4B39F812A3A0}"/>
              </a:ext>
            </a:extLst>
          </p:cNvPr>
          <p:cNvSpPr>
            <a:spLocks noGrp="1"/>
          </p:cNvSpPr>
          <p:nvPr>
            <p:ph type="title"/>
          </p:nvPr>
        </p:nvSpPr>
        <p:spPr/>
        <p:txBody>
          <a:bodyPr/>
          <a:lstStyle/>
          <a:p>
            <a:r>
              <a:rPr lang="en-US" dirty="0" err="1"/>
              <a:t>Github</a:t>
            </a:r>
            <a:r>
              <a:rPr lang="en-US" dirty="0"/>
              <a:t> Edit article bottom</a:t>
            </a:r>
          </a:p>
        </p:txBody>
      </p:sp>
      <p:pic>
        <p:nvPicPr>
          <p:cNvPr id="14" name="Picture 13" descr="A full size screenshot of the bottom half of the edit page for a Github document. The radio button for &quot;Create a new branch...&quot; is selected.">
            <a:extLst>
              <a:ext uri="{FF2B5EF4-FFF2-40B4-BE49-F238E27FC236}">
                <a16:creationId xmlns:a16="http://schemas.microsoft.com/office/drawing/2014/main" id="{E3AF6507-A6F1-43ED-8E4B-FE08E04E572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0446426"/>
            <a:ext cx="12192000" cy="17304426"/>
          </a:xfrm>
          <a:prstGeom prst="rect">
            <a:avLst/>
          </a:prstGeom>
        </p:spPr>
      </p:pic>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Rectangle 5">
            <a:extLst>
              <a:ext uri="{FF2B5EF4-FFF2-40B4-BE49-F238E27FC236}">
                <a16:creationId xmlns:a16="http://schemas.microsoft.com/office/drawing/2014/main" id="{3A2C958C-66B5-41BA-BB75-388F63CF8FE1}"/>
              </a:ext>
              <a:ext uri="{C183D7F6-B498-43B3-948B-1728B52AA6E4}">
                <adec:decorative xmlns:adec="http://schemas.microsoft.com/office/drawing/2017/decorative" val="1"/>
              </a:ext>
            </a:extLst>
          </p:cNvPr>
          <p:cNvSpPr/>
          <p:nvPr/>
        </p:nvSpPr>
        <p:spPr>
          <a:xfrm>
            <a:off x="1210540" y="3588326"/>
            <a:ext cx="7590559" cy="775855"/>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dirty="0"/>
          </a:p>
        </p:txBody>
      </p:sp>
    </p:spTree>
    <p:extLst>
      <p:ext uri="{BB962C8B-B14F-4D97-AF65-F5344CB8AC3E}">
        <p14:creationId xmlns:p14="http://schemas.microsoft.com/office/powerpoint/2010/main" val="25902911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a:xfrm>
            <a:off x="838200" y="-1379549"/>
            <a:ext cx="10515600" cy="1325563"/>
          </a:xfrm>
        </p:spPr>
        <p:txBody>
          <a:bodyPr>
            <a:normAutofit/>
          </a:bodyPr>
          <a:lstStyle/>
          <a:p>
            <a:r>
              <a:rPr lang="en-US" sz="4800" dirty="0"/>
              <a:t>Pull Request Created</a:t>
            </a:r>
          </a:p>
        </p:txBody>
      </p:sp>
      <p:pic>
        <p:nvPicPr>
          <p:cNvPr id="4" name="Picture 3" descr="A full size screenshot of the top half of the Pull Request page in Github. ">
            <a:extLst>
              <a:ext uri="{FF2B5EF4-FFF2-40B4-BE49-F238E27FC236}">
                <a16:creationId xmlns:a16="http://schemas.microsoft.com/office/drawing/2014/main" id="{7BC2217F-E596-4CBB-8FE8-41963B625C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12192000"/>
          </a:xfrm>
          <a:prstGeom prst="rect">
            <a:avLst/>
          </a:prstGeom>
        </p:spPr>
      </p:pic>
    </p:spTree>
    <p:extLst>
      <p:ext uri="{BB962C8B-B14F-4D97-AF65-F5344CB8AC3E}">
        <p14:creationId xmlns:p14="http://schemas.microsoft.com/office/powerpoint/2010/main" val="40340446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a:xfrm>
            <a:off x="838200" y="-1379549"/>
            <a:ext cx="10515600" cy="1325563"/>
          </a:xfrm>
        </p:spPr>
        <p:txBody>
          <a:bodyPr>
            <a:normAutofit/>
          </a:bodyPr>
          <a:lstStyle/>
          <a:p>
            <a:r>
              <a:rPr lang="en-US" sz="4800" dirty="0"/>
              <a:t>Pull Request Created 1</a:t>
            </a:r>
          </a:p>
        </p:txBody>
      </p:sp>
      <p:pic>
        <p:nvPicPr>
          <p:cNvPr id="4" name="Picture 3" descr="A full size screenshot of the top half of the Pull Request page in Github. ">
            <a:extLst>
              <a:ext uri="{FF2B5EF4-FFF2-40B4-BE49-F238E27FC236}">
                <a16:creationId xmlns:a16="http://schemas.microsoft.com/office/drawing/2014/main" id="{7BC2217F-E596-4CBB-8FE8-41963B625C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12192000"/>
          </a:xfrm>
          <a:prstGeom prst="rect">
            <a:avLst/>
          </a:prstGeom>
        </p:spPr>
      </p:pic>
      <p:sp>
        <p:nvSpPr>
          <p:cNvPr id="13" name="Rectangle 12">
            <a:extLst>
              <a:ext uri="{FF2B5EF4-FFF2-40B4-BE49-F238E27FC236}">
                <a16:creationId xmlns:a16="http://schemas.microsoft.com/office/drawing/2014/main" id="{2BCB6B91-3225-494F-AD25-7F9CEF3C14E5}"/>
              </a:ext>
              <a:ext uri="{C183D7F6-B498-43B3-948B-1728B52AA6E4}">
                <adec:decorative xmlns:adec="http://schemas.microsoft.com/office/drawing/2017/decorative" val="1"/>
              </a:ext>
            </a:extLst>
          </p:cNvPr>
          <p:cNvSpPr/>
          <p:nvPr/>
        </p:nvSpPr>
        <p:spPr>
          <a:xfrm>
            <a:off x="5324476" y="1911203"/>
            <a:ext cx="2257424" cy="374798"/>
          </a:xfrm>
          <a:prstGeom prst="rect">
            <a:avLst/>
          </a:prstGeom>
          <a:noFill/>
          <a:ln w="38100"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sz="2000">
              <a:ln w="57150">
                <a:solidFill>
                  <a:schemeClr val="tx1"/>
                </a:solidFill>
                <a:prstDash val="solid"/>
              </a:ln>
            </a:endParaRPr>
          </a:p>
        </p:txBody>
      </p:sp>
      <p:pic>
        <p:nvPicPr>
          <p:cNvPr id="7" name="Picture 6" descr="A zoomed-in version of the head of the Pull request, reading &quot;into MicrosoftDocs:Live&quot; from &quot;hyoshioka0128:patch-297&quot;">
            <a:extLst>
              <a:ext uri="{FF2B5EF4-FFF2-40B4-BE49-F238E27FC236}">
                <a16:creationId xmlns:a16="http://schemas.microsoft.com/office/drawing/2014/main" id="{CDD05701-7777-4671-B5C1-EF0A40D18185}"/>
              </a:ext>
            </a:extLst>
          </p:cNvPr>
          <p:cNvPicPr>
            <a:picLocks noChangeAspect="1"/>
          </p:cNvPicPr>
          <p:nvPr/>
        </p:nvPicPr>
        <p:blipFill>
          <a:blip r:embed="rId4"/>
          <a:stretch>
            <a:fillRect/>
          </a:stretch>
        </p:blipFill>
        <p:spPr>
          <a:xfrm>
            <a:off x="5864036" y="843380"/>
            <a:ext cx="6327964" cy="806333"/>
          </a:xfrm>
          <a:prstGeom prst="rect">
            <a:avLst/>
          </a:prstGeom>
          <a:ln>
            <a:solidFill>
              <a:schemeClr val="tx1"/>
            </a:solidFill>
          </a:ln>
        </p:spPr>
      </p:pic>
      <p:cxnSp>
        <p:nvCxnSpPr>
          <p:cNvPr id="5" name="Straight Arrow Connector 4" descr="An arrow pointing out the commit entry in the Pull Request log.">
            <a:extLst>
              <a:ext uri="{FF2B5EF4-FFF2-40B4-BE49-F238E27FC236}">
                <a16:creationId xmlns:a16="http://schemas.microsoft.com/office/drawing/2014/main" id="{42946A8D-436F-4292-9F7B-BEB006932A9F}"/>
              </a:ext>
              <a:ext uri="{C183D7F6-B498-43B3-948B-1728B52AA6E4}">
                <adec:decorative xmlns:adec="http://schemas.microsoft.com/office/drawing/2017/decorative" val="0"/>
              </a:ext>
            </a:extLst>
          </p:cNvPr>
          <p:cNvCxnSpPr/>
          <p:nvPr/>
        </p:nvCxnSpPr>
        <p:spPr>
          <a:xfrm>
            <a:off x="1752600" y="4076700"/>
            <a:ext cx="590550"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3972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53" presetClass="entr" presetSubtype="16" fill="hold" nodeType="withEffect">
                                  <p:stCondLst>
                                    <p:cond delay="0"/>
                                  </p:stCondLst>
                                  <p:childTnLst>
                                    <p:set>
                                      <p:cBhvr>
                                        <p:cTn id="8" dur="1" fill="hold">
                                          <p:stCondLst>
                                            <p:cond delay="0"/>
                                          </p:stCondLst>
                                        </p:cTn>
                                        <p:tgtEl>
                                          <p:spTgt spid="7"/>
                                        </p:tgtEl>
                                        <p:attrNameLst>
                                          <p:attrName>style.visibility</p:attrName>
                                        </p:attrNameLst>
                                      </p:cBhvr>
                                      <p:to>
                                        <p:strVal val="visible"/>
                                      </p:to>
                                    </p:set>
                                    <p:anim calcmode="lin" valueType="num">
                                      <p:cBhvr>
                                        <p:cTn id="9" dur="500" fill="hold"/>
                                        <p:tgtEl>
                                          <p:spTgt spid="7"/>
                                        </p:tgtEl>
                                        <p:attrNameLst>
                                          <p:attrName>ppt_w</p:attrName>
                                        </p:attrNameLst>
                                      </p:cBhvr>
                                      <p:tavLst>
                                        <p:tav tm="0">
                                          <p:val>
                                            <p:fltVal val="0"/>
                                          </p:val>
                                        </p:tav>
                                        <p:tav tm="100000">
                                          <p:val>
                                            <p:strVal val="#ppt_w"/>
                                          </p:val>
                                        </p:tav>
                                      </p:tavLst>
                                    </p:anim>
                                    <p:anim calcmode="lin" valueType="num">
                                      <p:cBhvr>
                                        <p:cTn id="10" dur="500" fill="hold"/>
                                        <p:tgtEl>
                                          <p:spTgt spid="7"/>
                                        </p:tgtEl>
                                        <p:attrNameLst>
                                          <p:attrName>ppt_h</p:attrName>
                                        </p:attrNameLst>
                                      </p:cBhvr>
                                      <p:tavLst>
                                        <p:tav tm="0">
                                          <p:val>
                                            <p:fltVal val="0"/>
                                          </p:val>
                                        </p:tav>
                                        <p:tav tm="100000">
                                          <p:val>
                                            <p:strVal val="#ppt_h"/>
                                          </p:val>
                                        </p:tav>
                                      </p:tavLst>
                                    </p:anim>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36BB3-FBA7-4D53-A83C-9E400BD64715}"/>
              </a:ext>
            </a:extLst>
          </p:cNvPr>
          <p:cNvSpPr>
            <a:spLocks noGrp="1"/>
          </p:cNvSpPr>
          <p:nvPr>
            <p:ph type="title"/>
          </p:nvPr>
        </p:nvSpPr>
        <p:spPr/>
        <p:txBody>
          <a:bodyPr/>
          <a:lstStyle/>
          <a:p>
            <a:r>
              <a:rPr lang="en-US"/>
              <a:t>Who are you?</a:t>
            </a:r>
          </a:p>
        </p:txBody>
      </p:sp>
      <p:sp>
        <p:nvSpPr>
          <p:cNvPr id="3" name="Content Placeholder 2">
            <a:extLst>
              <a:ext uri="{FF2B5EF4-FFF2-40B4-BE49-F238E27FC236}">
                <a16:creationId xmlns:a16="http://schemas.microsoft.com/office/drawing/2014/main" id="{090CCE17-0FCC-4529-B874-DDDA5B7EB1BE}"/>
              </a:ext>
            </a:extLst>
          </p:cNvPr>
          <p:cNvSpPr>
            <a:spLocks noGrp="1"/>
          </p:cNvSpPr>
          <p:nvPr>
            <p:ph idx="1"/>
          </p:nvPr>
        </p:nvSpPr>
        <p:spPr>
          <a:xfrm>
            <a:off x="838200" y="1461053"/>
            <a:ext cx="8275983" cy="1315664"/>
          </a:xfrm>
        </p:spPr>
        <p:txBody>
          <a:bodyPr/>
          <a:lstStyle/>
          <a:p>
            <a:r>
              <a:rPr lang="en-US" dirty="0"/>
              <a:t>Throughout the focus group we’ll launch polls in teams to learn more about you and what you think.</a:t>
            </a:r>
          </a:p>
          <a:p>
            <a:endParaRPr lang="en-US" dirty="0"/>
          </a:p>
          <a:p>
            <a:endParaRPr lang="en-US" dirty="0"/>
          </a:p>
          <a:p>
            <a:endParaRPr lang="en-US" dirty="0"/>
          </a:p>
          <a:p>
            <a:pPr lvl="1"/>
            <a:endParaRPr lang="en-US" dirty="0"/>
          </a:p>
          <a:p>
            <a:pPr lvl="1"/>
            <a:endParaRPr lang="en-US" dirty="0"/>
          </a:p>
          <a:p>
            <a:endParaRPr lang="en-US" dirty="0"/>
          </a:p>
          <a:p>
            <a:endParaRPr lang="en-US" dirty="0"/>
          </a:p>
        </p:txBody>
      </p:sp>
      <p:sp>
        <p:nvSpPr>
          <p:cNvPr id="14" name="TextBox 13">
            <a:extLst>
              <a:ext uri="{FF2B5EF4-FFF2-40B4-BE49-F238E27FC236}">
                <a16:creationId xmlns:a16="http://schemas.microsoft.com/office/drawing/2014/main" id="{4A699167-BF51-412C-9459-7F1DE9DC8D99}"/>
              </a:ext>
            </a:extLst>
          </p:cNvPr>
          <p:cNvSpPr txBox="1"/>
          <p:nvPr/>
        </p:nvSpPr>
        <p:spPr>
          <a:xfrm>
            <a:off x="4653012" y="2601949"/>
            <a:ext cx="785984" cy="369332"/>
          </a:xfrm>
          <a:prstGeom prst="rect">
            <a:avLst/>
          </a:prstGeom>
          <a:noFill/>
        </p:spPr>
        <p:txBody>
          <a:bodyPr wrap="none" rtlCol="0">
            <a:spAutoFit/>
          </a:bodyPr>
          <a:lstStyle/>
          <a:p>
            <a:r>
              <a:rPr lang="en-US">
                <a:solidFill>
                  <a:srgbClr val="FF0000"/>
                </a:solidFill>
              </a:rPr>
              <a:t>Popup</a:t>
            </a:r>
          </a:p>
        </p:txBody>
      </p:sp>
      <p:cxnSp>
        <p:nvCxnSpPr>
          <p:cNvPr id="16" name="Straight Arrow Connector 15">
            <a:extLst>
              <a:ext uri="{FF2B5EF4-FFF2-40B4-BE49-F238E27FC236}">
                <a16:creationId xmlns:a16="http://schemas.microsoft.com/office/drawing/2014/main" id="{0C23B819-5AFA-4574-93FE-C28A538B20CB}"/>
              </a:ext>
              <a:ext uri="{C183D7F6-B498-43B3-948B-1728B52AA6E4}">
                <adec:decorative xmlns:adec="http://schemas.microsoft.com/office/drawing/2017/decorative" val="1"/>
              </a:ext>
            </a:extLst>
          </p:cNvPr>
          <p:cNvCxnSpPr>
            <a:cxnSpLocks/>
          </p:cNvCxnSpPr>
          <p:nvPr/>
        </p:nvCxnSpPr>
        <p:spPr>
          <a:xfrm flipH="1">
            <a:off x="4328789" y="2971281"/>
            <a:ext cx="725259" cy="5932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7" name="Picture 6" descr="A sample form poll from teams">
            <a:extLst>
              <a:ext uri="{FF2B5EF4-FFF2-40B4-BE49-F238E27FC236}">
                <a16:creationId xmlns:a16="http://schemas.microsoft.com/office/drawing/2014/main" id="{071B5BBF-0BCD-4D13-9921-FD71AEB06072}"/>
              </a:ext>
            </a:extLst>
          </p:cNvPr>
          <p:cNvPicPr>
            <a:picLocks noChangeAspect="1"/>
          </p:cNvPicPr>
          <p:nvPr/>
        </p:nvPicPr>
        <p:blipFill>
          <a:blip r:embed="rId3"/>
          <a:stretch>
            <a:fillRect/>
          </a:stretch>
        </p:blipFill>
        <p:spPr>
          <a:xfrm>
            <a:off x="1215979" y="2311053"/>
            <a:ext cx="3112810" cy="2320538"/>
          </a:xfrm>
          <a:prstGeom prst="rect">
            <a:avLst/>
          </a:prstGeom>
        </p:spPr>
      </p:pic>
      <p:sp>
        <p:nvSpPr>
          <p:cNvPr id="10" name="TextBox 9">
            <a:extLst>
              <a:ext uri="{FF2B5EF4-FFF2-40B4-BE49-F238E27FC236}">
                <a16:creationId xmlns:a16="http://schemas.microsoft.com/office/drawing/2014/main" id="{BF3AC6AA-F872-4983-A972-72B37A082BE5}"/>
              </a:ext>
            </a:extLst>
          </p:cNvPr>
          <p:cNvSpPr txBox="1"/>
          <p:nvPr/>
        </p:nvSpPr>
        <p:spPr>
          <a:xfrm>
            <a:off x="6341166" y="3379827"/>
            <a:ext cx="1688154" cy="369332"/>
          </a:xfrm>
          <a:prstGeom prst="rect">
            <a:avLst/>
          </a:prstGeom>
          <a:noFill/>
        </p:spPr>
        <p:txBody>
          <a:bodyPr wrap="none" rtlCol="0">
            <a:spAutoFit/>
          </a:bodyPr>
          <a:lstStyle/>
          <a:p>
            <a:r>
              <a:rPr lang="en-US">
                <a:solidFill>
                  <a:srgbClr val="FF0000"/>
                </a:solidFill>
              </a:rPr>
              <a:t>In Meeting Chat</a:t>
            </a:r>
          </a:p>
        </p:txBody>
      </p:sp>
      <p:cxnSp>
        <p:nvCxnSpPr>
          <p:cNvPr id="12" name="Straight Arrow Connector 11">
            <a:extLst>
              <a:ext uri="{FF2B5EF4-FFF2-40B4-BE49-F238E27FC236}">
                <a16:creationId xmlns:a16="http://schemas.microsoft.com/office/drawing/2014/main" id="{5B119011-753C-42BB-84E0-4E20737D787A}"/>
              </a:ext>
              <a:ext uri="{C183D7F6-B498-43B3-948B-1728B52AA6E4}">
                <adec:decorative xmlns:adec="http://schemas.microsoft.com/office/drawing/2017/decorative" val="1"/>
              </a:ext>
            </a:extLst>
          </p:cNvPr>
          <p:cNvCxnSpPr>
            <a:cxnSpLocks/>
            <a:stCxn id="10" idx="3"/>
          </p:cNvCxnSpPr>
          <p:nvPr/>
        </p:nvCxnSpPr>
        <p:spPr>
          <a:xfrm flipV="1">
            <a:off x="8029320" y="2862470"/>
            <a:ext cx="848661" cy="7020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 name="Picture 8" descr="The teams chat window showing sample polls.">
            <a:extLst>
              <a:ext uri="{FF2B5EF4-FFF2-40B4-BE49-F238E27FC236}">
                <a16:creationId xmlns:a16="http://schemas.microsoft.com/office/drawing/2014/main" id="{7A69BFF1-E37E-468E-B828-7AD8FCBF586F}"/>
              </a:ext>
            </a:extLst>
          </p:cNvPr>
          <p:cNvPicPr>
            <a:picLocks noChangeAspect="1"/>
          </p:cNvPicPr>
          <p:nvPr/>
        </p:nvPicPr>
        <p:blipFill>
          <a:blip r:embed="rId4"/>
          <a:stretch>
            <a:fillRect/>
          </a:stretch>
        </p:blipFill>
        <p:spPr>
          <a:xfrm>
            <a:off x="8994052" y="365125"/>
            <a:ext cx="2521860" cy="5032098"/>
          </a:xfrm>
          <a:prstGeom prst="rect">
            <a:avLst/>
          </a:prstGeom>
        </p:spPr>
      </p:pic>
      <p:sp>
        <p:nvSpPr>
          <p:cNvPr id="15" name="TextBox 14">
            <a:extLst>
              <a:ext uri="{FF2B5EF4-FFF2-40B4-BE49-F238E27FC236}">
                <a16:creationId xmlns:a16="http://schemas.microsoft.com/office/drawing/2014/main" id="{851ACF5B-C4A2-46A3-9190-6CAE660D0DAD}"/>
              </a:ext>
            </a:extLst>
          </p:cNvPr>
          <p:cNvSpPr txBox="1"/>
          <p:nvPr/>
        </p:nvSpPr>
        <p:spPr>
          <a:xfrm>
            <a:off x="838200" y="4588370"/>
            <a:ext cx="8039781" cy="954107"/>
          </a:xfrm>
          <a:prstGeom prst="rect">
            <a:avLst/>
          </a:prstGeom>
          <a:noFill/>
        </p:spPr>
        <p:txBody>
          <a:bodyPr wrap="square">
            <a:spAutoFit/>
          </a:bodyPr>
          <a:lstStyle/>
          <a:p>
            <a:pPr marL="457200" indent="-457200">
              <a:buFont typeface="Arial" panose="020B0604020202020204" pitchFamily="34" charset="0"/>
              <a:buChar char="•"/>
            </a:pPr>
            <a:r>
              <a:rPr lang="en-US" sz="2800" dirty="0"/>
              <a:t>At any time, use the hand-raise feature or just speak up to ask a question or make comment:</a:t>
            </a:r>
          </a:p>
        </p:txBody>
      </p:sp>
      <p:pic>
        <p:nvPicPr>
          <p:cNvPr id="6" name="Picture 5" descr="The interaction bar from Microsoft Teams, with the &quot;hand raising&quot; window expanded to show thumbs up, heart, applause, laugh, and &quot;hand up&quot; icons.">
            <a:extLst>
              <a:ext uri="{FF2B5EF4-FFF2-40B4-BE49-F238E27FC236}">
                <a16:creationId xmlns:a16="http://schemas.microsoft.com/office/drawing/2014/main" id="{90769BA0-0D9B-45F1-80C4-79DA282F9BC1}"/>
              </a:ext>
            </a:extLst>
          </p:cNvPr>
          <p:cNvPicPr>
            <a:picLocks noChangeAspect="1"/>
          </p:cNvPicPr>
          <p:nvPr/>
        </p:nvPicPr>
        <p:blipFill>
          <a:blip r:embed="rId5"/>
          <a:stretch>
            <a:fillRect/>
          </a:stretch>
        </p:blipFill>
        <p:spPr>
          <a:xfrm>
            <a:off x="1445350" y="5481664"/>
            <a:ext cx="6954982" cy="1315664"/>
          </a:xfrm>
          <a:prstGeom prst="rect">
            <a:avLst/>
          </a:prstGeom>
        </p:spPr>
      </p:pic>
    </p:spTree>
    <p:extLst>
      <p:ext uri="{BB962C8B-B14F-4D97-AF65-F5344CB8AC3E}">
        <p14:creationId xmlns:p14="http://schemas.microsoft.com/office/powerpoint/2010/main" val="27845244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a:xfrm>
            <a:off x="838200" y="-1379549"/>
            <a:ext cx="10515600" cy="1325563"/>
          </a:xfrm>
        </p:spPr>
        <p:txBody>
          <a:bodyPr>
            <a:normAutofit/>
          </a:bodyPr>
          <a:lstStyle/>
          <a:p>
            <a:r>
              <a:rPr lang="en-US" sz="4800" dirty="0"/>
              <a:t>Pull Request Created 2</a:t>
            </a:r>
          </a:p>
        </p:txBody>
      </p:sp>
      <p:pic>
        <p:nvPicPr>
          <p:cNvPr id="4" name="Picture 3" descr="A full size screenshot of the top half of the Pull Request page in Github. ">
            <a:extLst>
              <a:ext uri="{FF2B5EF4-FFF2-40B4-BE49-F238E27FC236}">
                <a16:creationId xmlns:a16="http://schemas.microsoft.com/office/drawing/2014/main" id="{7BC2217F-E596-4CBB-8FE8-41963B625C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809999"/>
            <a:ext cx="12192000" cy="12192000"/>
          </a:xfrm>
          <a:prstGeom prst="rect">
            <a:avLst/>
          </a:prstGeom>
        </p:spPr>
      </p:pic>
      <p:sp>
        <p:nvSpPr>
          <p:cNvPr id="13" name="Rectangle 12">
            <a:extLst>
              <a:ext uri="{FF2B5EF4-FFF2-40B4-BE49-F238E27FC236}">
                <a16:creationId xmlns:a16="http://schemas.microsoft.com/office/drawing/2014/main" id="{2BCB6B91-3225-494F-AD25-7F9CEF3C14E5}"/>
              </a:ext>
              <a:ext uri="{C183D7F6-B498-43B3-948B-1728B52AA6E4}">
                <adec:decorative xmlns:adec="http://schemas.microsoft.com/office/drawing/2017/decorative" val="1"/>
              </a:ext>
            </a:extLst>
          </p:cNvPr>
          <p:cNvSpPr/>
          <p:nvPr/>
        </p:nvSpPr>
        <p:spPr>
          <a:xfrm>
            <a:off x="7148946" y="5998293"/>
            <a:ext cx="1028699" cy="374798"/>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sz="2000">
              <a:ln w="57150">
                <a:solidFill>
                  <a:schemeClr val="tx1"/>
                </a:solidFill>
                <a:prstDash val="solid"/>
              </a:ln>
            </a:endParaRPr>
          </a:p>
        </p:txBody>
      </p:sp>
    </p:spTree>
    <p:extLst>
      <p:ext uri="{BB962C8B-B14F-4D97-AF65-F5344CB8AC3E}">
        <p14:creationId xmlns:p14="http://schemas.microsoft.com/office/powerpoint/2010/main" val="187920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a:xfrm>
            <a:off x="838200" y="-1379549"/>
            <a:ext cx="10515600" cy="1325563"/>
          </a:xfrm>
        </p:spPr>
        <p:txBody>
          <a:bodyPr>
            <a:normAutofit/>
          </a:bodyPr>
          <a:lstStyle/>
          <a:p>
            <a:r>
              <a:rPr lang="en-US" sz="4800" dirty="0"/>
              <a:t>Pull Request Created 3</a:t>
            </a:r>
          </a:p>
        </p:txBody>
      </p:sp>
      <p:pic>
        <p:nvPicPr>
          <p:cNvPr id="8" name="Picture 7" descr="A full size screenshot of the top half of the Pull Request page in Github. ">
            <a:extLst>
              <a:ext uri="{FF2B5EF4-FFF2-40B4-BE49-F238E27FC236}">
                <a16:creationId xmlns:a16="http://schemas.microsoft.com/office/drawing/2014/main" id="{6A573482-B6B8-4894-A8F3-299C3D4E7E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24" y="0"/>
            <a:ext cx="12205224" cy="8030399"/>
          </a:xfrm>
          <a:prstGeom prst="rect">
            <a:avLst/>
          </a:prstGeom>
        </p:spPr>
      </p:pic>
      <p:sp>
        <p:nvSpPr>
          <p:cNvPr id="13" name="Rectangle 12">
            <a:extLst>
              <a:ext uri="{FF2B5EF4-FFF2-40B4-BE49-F238E27FC236}">
                <a16:creationId xmlns:a16="http://schemas.microsoft.com/office/drawing/2014/main" id="{2BCB6B91-3225-494F-AD25-7F9CEF3C14E5}"/>
              </a:ext>
              <a:ext uri="{C183D7F6-B498-43B3-948B-1728B52AA6E4}">
                <adec:decorative xmlns:adec="http://schemas.microsoft.com/office/drawing/2017/decorative" val="1"/>
              </a:ext>
            </a:extLst>
          </p:cNvPr>
          <p:cNvSpPr/>
          <p:nvPr/>
        </p:nvSpPr>
        <p:spPr>
          <a:xfrm>
            <a:off x="4880259" y="2292202"/>
            <a:ext cx="1370885" cy="434703"/>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sz="2000">
              <a:ln w="57150">
                <a:solidFill>
                  <a:schemeClr val="tx1"/>
                </a:solidFill>
                <a:prstDash val="solid"/>
              </a:ln>
            </a:endParaRPr>
          </a:p>
        </p:txBody>
      </p:sp>
    </p:spTree>
    <p:extLst>
      <p:ext uri="{BB962C8B-B14F-4D97-AF65-F5344CB8AC3E}">
        <p14:creationId xmlns:p14="http://schemas.microsoft.com/office/powerpoint/2010/main" val="3242236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a:xfrm>
            <a:off x="838200" y="-1379549"/>
            <a:ext cx="10515600" cy="1325563"/>
          </a:xfrm>
        </p:spPr>
        <p:txBody>
          <a:bodyPr>
            <a:normAutofit/>
          </a:bodyPr>
          <a:lstStyle/>
          <a:p>
            <a:r>
              <a:rPr lang="en-US" sz="4800" dirty="0"/>
              <a:t>Pull Request Created 4</a:t>
            </a:r>
          </a:p>
        </p:txBody>
      </p:sp>
      <p:pic>
        <p:nvPicPr>
          <p:cNvPr id="8" name="Picture 7" descr="A full size screenshot of the top half of the Pull Request page in Github. ">
            <a:extLst>
              <a:ext uri="{FF2B5EF4-FFF2-40B4-BE49-F238E27FC236}">
                <a16:creationId xmlns:a16="http://schemas.microsoft.com/office/drawing/2014/main" id="{6A573482-B6B8-4894-A8F3-299C3D4E7E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
            <a:ext cx="12205224" cy="8030399"/>
          </a:xfrm>
          <a:prstGeom prst="rect">
            <a:avLst/>
          </a:prstGeom>
        </p:spPr>
      </p:pic>
      <p:sp>
        <p:nvSpPr>
          <p:cNvPr id="13" name="Rectangle 12">
            <a:extLst>
              <a:ext uri="{FF2B5EF4-FFF2-40B4-BE49-F238E27FC236}">
                <a16:creationId xmlns:a16="http://schemas.microsoft.com/office/drawing/2014/main" id="{2BCB6B91-3225-494F-AD25-7F9CEF3C14E5}"/>
              </a:ext>
              <a:ext uri="{C183D7F6-B498-43B3-948B-1728B52AA6E4}">
                <adec:decorative xmlns:adec="http://schemas.microsoft.com/office/drawing/2017/decorative" val="1"/>
              </a:ext>
            </a:extLst>
          </p:cNvPr>
          <p:cNvSpPr/>
          <p:nvPr/>
        </p:nvSpPr>
        <p:spPr>
          <a:xfrm>
            <a:off x="9894219" y="3009900"/>
            <a:ext cx="278481" cy="364705"/>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sz="2000">
              <a:ln w="57150">
                <a:solidFill>
                  <a:schemeClr val="tx1"/>
                </a:solidFill>
                <a:prstDash val="solid"/>
              </a:ln>
            </a:endParaRPr>
          </a:p>
        </p:txBody>
      </p:sp>
    </p:spTree>
    <p:extLst>
      <p:ext uri="{BB962C8B-B14F-4D97-AF65-F5344CB8AC3E}">
        <p14:creationId xmlns:p14="http://schemas.microsoft.com/office/powerpoint/2010/main" val="162245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p:txBody>
          <a:bodyPr>
            <a:normAutofit/>
          </a:bodyPr>
          <a:lstStyle/>
          <a:p>
            <a:r>
              <a:rPr lang="en-US" sz="4800" dirty="0" err="1"/>
              <a:t>Wrapup</a:t>
            </a:r>
            <a:endParaRPr lang="en-US" sz="4800" dirty="0"/>
          </a:p>
        </p:txBody>
      </p:sp>
      <p:sp>
        <p:nvSpPr>
          <p:cNvPr id="12" name="Content Placeholder 2">
            <a:extLst>
              <a:ext uri="{FF2B5EF4-FFF2-40B4-BE49-F238E27FC236}">
                <a16:creationId xmlns:a16="http://schemas.microsoft.com/office/drawing/2014/main" id="{E9534C34-BE0E-4E57-8749-D42C421BE072}"/>
              </a:ext>
            </a:extLst>
          </p:cNvPr>
          <p:cNvSpPr txBox="1">
            <a:spLocks/>
          </p:cNvSpPr>
          <p:nvPr/>
        </p:nvSpPr>
        <p:spPr>
          <a:xfrm>
            <a:off x="838200" y="1486678"/>
            <a:ext cx="10515600" cy="469028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600" dirty="0"/>
          </a:p>
          <a:p>
            <a:pPr marL="514350" indent="-514350">
              <a:buFont typeface="+mj-lt"/>
              <a:buAutoNum type="arabicPeriod"/>
            </a:pPr>
            <a:r>
              <a:rPr lang="en-US" sz="3600" dirty="0"/>
              <a:t>Product</a:t>
            </a:r>
            <a:r>
              <a:rPr lang="en-US" sz="3600" b="1" dirty="0"/>
              <a:t> feedback</a:t>
            </a:r>
            <a:r>
              <a:rPr lang="en-US" sz="3600" dirty="0"/>
              <a:t>: “This product”  </a:t>
            </a:r>
            <a:br>
              <a:rPr lang="en-US" sz="3600" dirty="0"/>
            </a:br>
            <a:r>
              <a:rPr lang="en-US" sz="3600" dirty="0"/>
              <a:t>feedback.azure.com</a:t>
            </a:r>
          </a:p>
          <a:p>
            <a:pPr marL="514350" indent="-514350">
              <a:buFont typeface="+mj-lt"/>
              <a:buAutoNum type="arabicPeriod"/>
            </a:pPr>
            <a:r>
              <a:rPr lang="en-US" sz="3600" dirty="0"/>
              <a:t>GitHub</a:t>
            </a:r>
            <a:r>
              <a:rPr lang="en-US" sz="3600" b="1" dirty="0"/>
              <a:t> issue</a:t>
            </a:r>
            <a:r>
              <a:rPr lang="en-US" sz="3600" dirty="0"/>
              <a:t>: “This page”</a:t>
            </a:r>
            <a:br>
              <a:rPr lang="en-US" sz="3600" dirty="0"/>
            </a:br>
            <a:r>
              <a:rPr lang="en-US" sz="3600" dirty="0"/>
              <a:t>github.com/</a:t>
            </a:r>
            <a:r>
              <a:rPr lang="en-US" sz="3600" dirty="0" err="1"/>
              <a:t>MicrosoftDocs</a:t>
            </a:r>
            <a:endParaRPr lang="en-US" sz="3600" dirty="0"/>
          </a:p>
          <a:p>
            <a:pPr marL="514350" indent="-514350">
              <a:buFont typeface="+mj-lt"/>
              <a:buAutoNum type="arabicPeriod"/>
            </a:pPr>
            <a:r>
              <a:rPr lang="en-US" sz="3600" dirty="0"/>
              <a:t>You want to edit yourself via </a:t>
            </a:r>
            <a:br>
              <a:rPr lang="en-US" sz="3600" dirty="0"/>
            </a:br>
            <a:r>
              <a:rPr lang="en-US" sz="3600" dirty="0"/>
              <a:t>a GitHub </a:t>
            </a:r>
            <a:r>
              <a:rPr lang="en-US" sz="3600" b="1" dirty="0"/>
              <a:t>Pull Request</a:t>
            </a:r>
            <a:endParaRPr lang="en-US" sz="3600" dirty="0"/>
          </a:p>
        </p:txBody>
      </p:sp>
    </p:spTree>
    <p:extLst>
      <p:ext uri="{BB962C8B-B14F-4D97-AF65-F5344CB8AC3E}">
        <p14:creationId xmlns:p14="http://schemas.microsoft.com/office/powerpoint/2010/main" val="1183445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p:txBody>
          <a:bodyPr>
            <a:normAutofit/>
          </a:bodyPr>
          <a:lstStyle/>
          <a:p>
            <a:r>
              <a:rPr lang="en-US" dirty="0"/>
              <a:t>Credit Due!</a:t>
            </a:r>
          </a:p>
        </p:txBody>
      </p:sp>
      <p:pic>
        <p:nvPicPr>
          <p:cNvPr id="5" name="Picture 4" descr="A screenshot of an article with the &quot;Contributors to this article&quot; popup in the foreground. ">
            <a:extLst>
              <a:ext uri="{FF2B5EF4-FFF2-40B4-BE49-F238E27FC236}">
                <a16:creationId xmlns:a16="http://schemas.microsoft.com/office/drawing/2014/main" id="{857B9E89-AAD3-44E4-8620-FAC395BCBCF9}"/>
              </a:ext>
            </a:extLst>
          </p:cNvPr>
          <p:cNvPicPr>
            <a:picLocks noChangeAspect="1"/>
          </p:cNvPicPr>
          <p:nvPr/>
        </p:nvPicPr>
        <p:blipFill>
          <a:blip r:embed="rId3"/>
          <a:stretch>
            <a:fillRect/>
          </a:stretch>
        </p:blipFill>
        <p:spPr>
          <a:xfrm>
            <a:off x="4383741" y="0"/>
            <a:ext cx="7808259" cy="6858000"/>
          </a:xfrm>
          <a:prstGeom prst="rect">
            <a:avLst/>
          </a:prstGeom>
        </p:spPr>
      </p:pic>
      <p:pic>
        <p:nvPicPr>
          <p:cNvPr id="8" name="Picture 7" descr="A screenshot of an article header with the &quot;Contributors to this article&quot; account photos displaying the contributors to the article.">
            <a:extLst>
              <a:ext uri="{FF2B5EF4-FFF2-40B4-BE49-F238E27FC236}">
                <a16:creationId xmlns:a16="http://schemas.microsoft.com/office/drawing/2014/main" id="{3A09651E-F707-4693-974C-A5F991A00C66}"/>
              </a:ext>
            </a:extLst>
          </p:cNvPr>
          <p:cNvPicPr>
            <a:picLocks noChangeAspect="1"/>
          </p:cNvPicPr>
          <p:nvPr/>
        </p:nvPicPr>
        <p:blipFill rotWithShape="1">
          <a:blip r:embed="rId4"/>
          <a:srcRect t="1" r="34319" b="-7540"/>
          <a:stretch/>
        </p:blipFill>
        <p:spPr>
          <a:xfrm>
            <a:off x="0" y="3436937"/>
            <a:ext cx="6375248" cy="1075192"/>
          </a:xfrm>
          <a:prstGeom prst="rect">
            <a:avLst/>
          </a:prstGeom>
        </p:spPr>
      </p:pic>
    </p:spTree>
    <p:extLst>
      <p:ext uri="{BB962C8B-B14F-4D97-AF65-F5344CB8AC3E}">
        <p14:creationId xmlns:p14="http://schemas.microsoft.com/office/powerpoint/2010/main" val="5436118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p:txBody>
          <a:bodyPr>
            <a:normAutofit/>
          </a:bodyPr>
          <a:lstStyle/>
          <a:p>
            <a:r>
              <a:rPr lang="en-US" sz="5400" dirty="0"/>
              <a:t>Don’t be Afraid to Submit a PR!</a:t>
            </a:r>
          </a:p>
        </p:txBody>
      </p:sp>
      <p:sp>
        <p:nvSpPr>
          <p:cNvPr id="3" name="Content Placeholder 2">
            <a:extLst>
              <a:ext uri="{FF2B5EF4-FFF2-40B4-BE49-F238E27FC236}">
                <a16:creationId xmlns:a16="http://schemas.microsoft.com/office/drawing/2014/main" id="{2242DB7E-1B8A-4445-9AF2-CAD1C1B6BDA1}"/>
              </a:ext>
            </a:extLst>
          </p:cNvPr>
          <p:cNvSpPr>
            <a:spLocks noGrp="1"/>
          </p:cNvSpPr>
          <p:nvPr>
            <p:ph idx="1"/>
          </p:nvPr>
        </p:nvSpPr>
        <p:spPr>
          <a:xfrm>
            <a:off x="838200" y="1486678"/>
            <a:ext cx="10515600" cy="4690285"/>
          </a:xfrm>
        </p:spPr>
        <p:txBody>
          <a:bodyPr>
            <a:normAutofit/>
          </a:bodyPr>
          <a:lstStyle/>
          <a:p>
            <a:r>
              <a:rPr lang="en-US" sz="3600" dirty="0"/>
              <a:t>If you're not sure how it should change, give it a shot. </a:t>
            </a:r>
          </a:p>
          <a:p>
            <a:r>
              <a:rPr lang="en-US" sz="3600" dirty="0"/>
              <a:t>Bulk updates across many files? We got it.</a:t>
            </a:r>
          </a:p>
          <a:p>
            <a:r>
              <a:rPr lang="en-US" sz="3600" dirty="0"/>
              <a:t>Image or graphic needs to be updated? We got it.</a:t>
            </a:r>
          </a:p>
          <a:p>
            <a:r>
              <a:rPr lang="en-US" sz="3600" dirty="0"/>
              <a:t>Capitalization </a:t>
            </a:r>
            <a:r>
              <a:rPr lang="en-US" sz="3600" dirty="0" err="1"/>
              <a:t>iS</a:t>
            </a:r>
            <a:r>
              <a:rPr lang="en-US" sz="3600" dirty="0"/>
              <a:t> </a:t>
            </a:r>
            <a:r>
              <a:rPr lang="en-US" sz="3600" dirty="0" err="1"/>
              <a:t>tOuGh</a:t>
            </a:r>
            <a:r>
              <a:rPr lang="en-US" sz="3600" dirty="0"/>
              <a:t>. We get it.</a:t>
            </a:r>
          </a:p>
          <a:p>
            <a:pPr marL="685800" marR="0">
              <a:spcBef>
                <a:spcPts val="0"/>
              </a:spcBef>
              <a:spcAft>
                <a:spcPts val="0"/>
              </a:spcAft>
            </a:pPr>
            <a:r>
              <a:rPr lang="en-US" dirty="0"/>
              <a:t>	Azure SQL Database vs a database </a:t>
            </a:r>
          </a:p>
          <a:p>
            <a:pPr marL="685800" marR="0">
              <a:spcBef>
                <a:spcPts val="0"/>
              </a:spcBef>
              <a:spcAft>
                <a:spcPts val="0"/>
              </a:spcAft>
            </a:pPr>
            <a:r>
              <a:rPr lang="en-US" dirty="0"/>
              <a:t>	Azure SQL Managed Instance vs a SQL managed instance</a:t>
            </a:r>
          </a:p>
          <a:p>
            <a:pPr lvl="1"/>
            <a:endParaRPr lang="en-US" sz="1100" dirty="0"/>
          </a:p>
        </p:txBody>
      </p:sp>
    </p:spTree>
    <p:extLst>
      <p:ext uri="{BB962C8B-B14F-4D97-AF65-F5344CB8AC3E}">
        <p14:creationId xmlns:p14="http://schemas.microsoft.com/office/powerpoint/2010/main" val="454548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633ED-193B-442B-B6D1-37A31DC535D8}"/>
              </a:ext>
            </a:extLst>
          </p:cNvPr>
          <p:cNvSpPr>
            <a:spLocks noGrp="1"/>
          </p:cNvSpPr>
          <p:nvPr>
            <p:ph type="title"/>
          </p:nvPr>
        </p:nvSpPr>
        <p:spPr>
          <a:xfrm>
            <a:off x="831850" y="0"/>
            <a:ext cx="10515600" cy="6857999"/>
          </a:xfrm>
        </p:spPr>
        <p:txBody>
          <a:bodyPr anchor="ctr"/>
          <a:lstStyle/>
          <a:p>
            <a:pPr algn="ctr"/>
            <a:r>
              <a:rPr lang="en-US" b="1" dirty="0">
                <a:solidFill>
                  <a:schemeClr val="bg1"/>
                </a:solidFill>
                <a:effectLst>
                  <a:outerShdw blurRad="38100" dist="38100" dir="2700000" algn="tl">
                    <a:srgbClr val="000000">
                      <a:alpha val="43137"/>
                    </a:srgbClr>
                  </a:outerShdw>
                </a:effectLst>
              </a:rPr>
              <a:t>GitHub Hosts</a:t>
            </a:r>
            <a:br>
              <a:rPr lang="en-US" b="1" dirty="0">
                <a:solidFill>
                  <a:schemeClr val="bg1"/>
                </a:solidFill>
                <a:effectLst>
                  <a:outerShdw blurRad="38100" dist="38100" dir="2700000" algn="tl">
                    <a:srgbClr val="000000">
                      <a:alpha val="43137"/>
                    </a:srgbClr>
                  </a:outerShdw>
                </a:effectLst>
              </a:rPr>
            </a:br>
            <a:r>
              <a:rPr lang="en-US" b="1" dirty="0">
                <a:solidFill>
                  <a:schemeClr val="bg1"/>
                </a:solidFill>
                <a:effectLst>
                  <a:outerShdw blurRad="38100" dist="38100" dir="2700000" algn="tl">
                    <a:srgbClr val="000000">
                      <a:alpha val="43137"/>
                    </a:srgbClr>
                  </a:outerShdw>
                </a:effectLst>
              </a:rPr>
              <a:t>Microsoft Docs</a:t>
            </a:r>
          </a:p>
        </p:txBody>
      </p:sp>
    </p:spTree>
    <p:extLst>
      <p:ext uri="{BB962C8B-B14F-4D97-AF65-F5344CB8AC3E}">
        <p14:creationId xmlns:p14="http://schemas.microsoft.com/office/powerpoint/2010/main" val="40224885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p:txBody>
          <a:bodyPr>
            <a:normAutofit/>
          </a:bodyPr>
          <a:lstStyle/>
          <a:p>
            <a:r>
              <a:rPr lang="en-US" sz="6000" dirty="0"/>
              <a:t>Docs Behind the Scenes</a:t>
            </a:r>
          </a:p>
        </p:txBody>
      </p:sp>
      <p:sp>
        <p:nvSpPr>
          <p:cNvPr id="3" name="Content Placeholder 2">
            <a:extLst>
              <a:ext uri="{FF2B5EF4-FFF2-40B4-BE49-F238E27FC236}">
                <a16:creationId xmlns:a16="http://schemas.microsoft.com/office/drawing/2014/main" id="{2242DB7E-1B8A-4445-9AF2-CAD1C1B6BDA1}"/>
              </a:ext>
            </a:extLst>
          </p:cNvPr>
          <p:cNvSpPr>
            <a:spLocks noGrp="1"/>
          </p:cNvSpPr>
          <p:nvPr>
            <p:ph idx="1"/>
          </p:nvPr>
        </p:nvSpPr>
        <p:spPr>
          <a:xfrm>
            <a:off x="838200" y="1486678"/>
            <a:ext cx="10515600" cy="4690285"/>
          </a:xfrm>
        </p:spPr>
        <p:txBody>
          <a:bodyPr>
            <a:normAutofit/>
          </a:bodyPr>
          <a:lstStyle/>
          <a:p>
            <a:r>
              <a:rPr lang="en-US" sz="4000" dirty="0"/>
              <a:t>Docs are markdown or </a:t>
            </a:r>
            <a:r>
              <a:rPr lang="en-US" sz="4000" dirty="0" err="1"/>
              <a:t>yaml</a:t>
            </a:r>
            <a:endParaRPr lang="en-US" sz="4000" dirty="0"/>
          </a:p>
          <a:p>
            <a:r>
              <a:rPr lang="en-US" sz="4000" dirty="0"/>
              <a:t>VS Code or Azure Data Studio, Git, </a:t>
            </a:r>
            <a:r>
              <a:rPr lang="en-US" sz="4000" dirty="0" err="1"/>
              <a:t>Github</a:t>
            </a:r>
            <a:endParaRPr lang="en-US" sz="4000" dirty="0"/>
          </a:p>
          <a:p>
            <a:r>
              <a:rPr lang="en-US" sz="4000" dirty="0"/>
              <a:t>Rich metadata and SEO tracking, Kusto queries</a:t>
            </a:r>
          </a:p>
          <a:p>
            <a:r>
              <a:rPr lang="en-US" sz="4000" dirty="0"/>
              <a:t>Managed through custom build processes</a:t>
            </a:r>
          </a:p>
          <a:p>
            <a:r>
              <a:rPr lang="en-US" sz="4000" dirty="0"/>
              <a:t>Release branches for big, timed doc releases</a:t>
            </a:r>
          </a:p>
          <a:p>
            <a:endParaRPr lang="en-US" sz="4000" dirty="0"/>
          </a:p>
        </p:txBody>
      </p:sp>
    </p:spTree>
    <p:extLst>
      <p:ext uri="{BB962C8B-B14F-4D97-AF65-F5344CB8AC3E}">
        <p14:creationId xmlns:p14="http://schemas.microsoft.com/office/powerpoint/2010/main" val="3319778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p:txBody>
          <a:bodyPr>
            <a:normAutofit/>
          </a:bodyPr>
          <a:lstStyle/>
          <a:p>
            <a:r>
              <a:rPr lang="en-US" dirty="0"/>
              <a:t>GitHub Basics</a:t>
            </a:r>
          </a:p>
        </p:txBody>
      </p:sp>
      <p:pic>
        <p:nvPicPr>
          <p:cNvPr id="7" name="Picture 6" descr="A workflow of the MicrosoftDocs GitHub workflow process. &#10;Repositories, also known as repos, are in the cloud hosted by Github.&#10;A fork is a copy of a production repo in your Github account.&#10;A clone is a local copy of a repo in your computer's file system.&#10;You can make changes in a working branch in your clone, push the changes to your fork, and make pull requests that merge your changes to the production repo.">
            <a:extLst>
              <a:ext uri="{FF2B5EF4-FFF2-40B4-BE49-F238E27FC236}">
                <a16:creationId xmlns:a16="http://schemas.microsoft.com/office/drawing/2014/main" id="{D45AE47A-FA2C-4694-AC9A-245271C48A5D}"/>
              </a:ext>
            </a:extLst>
          </p:cNvPr>
          <p:cNvPicPr>
            <a:picLocks noChangeAspect="1"/>
          </p:cNvPicPr>
          <p:nvPr/>
        </p:nvPicPr>
        <p:blipFill>
          <a:blip r:embed="rId3"/>
          <a:stretch>
            <a:fillRect/>
          </a:stretch>
        </p:blipFill>
        <p:spPr>
          <a:xfrm>
            <a:off x="95319" y="1906148"/>
            <a:ext cx="12001361" cy="3839674"/>
          </a:xfrm>
          <a:prstGeom prst="rect">
            <a:avLst/>
          </a:prstGeom>
        </p:spPr>
      </p:pic>
      <p:sp>
        <p:nvSpPr>
          <p:cNvPr id="4" name="AutoShape 2" descr="Contributor GitHub flow.">
            <a:extLst>
              <a:ext uri="{FF2B5EF4-FFF2-40B4-BE49-F238E27FC236}">
                <a16:creationId xmlns:a16="http://schemas.microsoft.com/office/drawing/2014/main" id="{8CEBB7CB-900B-4B65-B3DC-C1DC2C29467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779234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a:xfrm>
            <a:off x="838199" y="-1325563"/>
            <a:ext cx="10515600" cy="1325563"/>
          </a:xfrm>
        </p:spPr>
        <p:txBody>
          <a:bodyPr>
            <a:normAutofit/>
          </a:bodyPr>
          <a:lstStyle/>
          <a:p>
            <a:r>
              <a:rPr lang="en-US" dirty="0"/>
              <a:t>GitHub Basics 2</a:t>
            </a:r>
          </a:p>
        </p:txBody>
      </p:sp>
      <p:pic>
        <p:nvPicPr>
          <p:cNvPr id="7" name="Picture 6" descr="A workflow of the MicrosoftDocs GitHub workflow process. &#10;Repositories, also known as repos, are in the cloud hosted by Github.&#10;A fork is a copy of a production repo in your Github account.&#10;A clone is a local copy of a repo in your computer's file system.&#10;You can make changes in a working branch in your clone, push the changes to your fork, and make pull requests that merge your changes to the production repo.&#10;">
            <a:extLst>
              <a:ext uri="{FF2B5EF4-FFF2-40B4-BE49-F238E27FC236}">
                <a16:creationId xmlns:a16="http://schemas.microsoft.com/office/drawing/2014/main" id="{D45AE47A-FA2C-4694-AC9A-245271C48A5D}"/>
              </a:ext>
            </a:extLst>
          </p:cNvPr>
          <p:cNvPicPr>
            <a:picLocks noChangeAspect="1"/>
          </p:cNvPicPr>
          <p:nvPr/>
        </p:nvPicPr>
        <p:blipFill rotWithShape="1">
          <a:blip r:embed="rId3"/>
          <a:srcRect t="947" b="19665"/>
          <a:stretch/>
        </p:blipFill>
        <p:spPr>
          <a:xfrm>
            <a:off x="95318" y="429393"/>
            <a:ext cx="12001361" cy="3048196"/>
          </a:xfrm>
          <a:prstGeom prst="rect">
            <a:avLst/>
          </a:prstGeom>
        </p:spPr>
      </p:pic>
      <p:sp>
        <p:nvSpPr>
          <p:cNvPr id="6" name="Rectangle 5">
            <a:extLst>
              <a:ext uri="{FF2B5EF4-FFF2-40B4-BE49-F238E27FC236}">
                <a16:creationId xmlns:a16="http://schemas.microsoft.com/office/drawing/2014/main" id="{36BA3559-B492-4F40-A001-80F00A9734FC}"/>
              </a:ext>
              <a:ext uri="{C183D7F6-B498-43B3-948B-1728B52AA6E4}">
                <adec:decorative xmlns:adec="http://schemas.microsoft.com/office/drawing/2017/decorative" val="1"/>
              </a:ext>
            </a:extLst>
          </p:cNvPr>
          <p:cNvSpPr/>
          <p:nvPr/>
        </p:nvSpPr>
        <p:spPr>
          <a:xfrm>
            <a:off x="1191491" y="2686328"/>
            <a:ext cx="623454" cy="96380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1EB907C-0B21-4070-94C4-546439ED1CD0}"/>
              </a:ext>
            </a:extLst>
          </p:cNvPr>
          <p:cNvSpPr txBox="1"/>
          <p:nvPr/>
        </p:nvSpPr>
        <p:spPr>
          <a:xfrm>
            <a:off x="367146" y="4260772"/>
            <a:ext cx="2514601" cy="954107"/>
          </a:xfrm>
          <a:prstGeom prst="rect">
            <a:avLst/>
          </a:prstGeom>
          <a:noFill/>
        </p:spPr>
        <p:txBody>
          <a:bodyPr wrap="square" rtlCol="0">
            <a:spAutoFit/>
          </a:bodyPr>
          <a:lstStyle/>
          <a:p>
            <a:r>
              <a:rPr lang="en-US" sz="2800" dirty="0" err="1">
                <a:cs typeface="Arial" panose="020B0604020202020204" pitchFamily="34" charset="0"/>
              </a:rPr>
              <a:t>MicrosoftDocs</a:t>
            </a:r>
            <a:r>
              <a:rPr lang="en-US" sz="2800" dirty="0">
                <a:cs typeface="Arial" panose="020B0604020202020204" pitchFamily="34" charset="0"/>
              </a:rPr>
              <a:t>/</a:t>
            </a:r>
            <a:br>
              <a:rPr lang="en-US" sz="2800" dirty="0">
                <a:cs typeface="Arial" panose="020B0604020202020204" pitchFamily="34" charset="0"/>
              </a:rPr>
            </a:br>
            <a:r>
              <a:rPr lang="en-US" sz="2800" dirty="0" err="1">
                <a:cs typeface="Arial" panose="020B0604020202020204" pitchFamily="34" charset="0"/>
              </a:rPr>
              <a:t>sql</a:t>
            </a:r>
            <a:r>
              <a:rPr lang="en-US" sz="2800" dirty="0">
                <a:cs typeface="Arial" panose="020B0604020202020204" pitchFamily="34" charset="0"/>
              </a:rPr>
              <a:t>-docs</a:t>
            </a:r>
          </a:p>
        </p:txBody>
      </p:sp>
      <p:sp>
        <p:nvSpPr>
          <p:cNvPr id="10" name="TextBox 9">
            <a:extLst>
              <a:ext uri="{FF2B5EF4-FFF2-40B4-BE49-F238E27FC236}">
                <a16:creationId xmlns:a16="http://schemas.microsoft.com/office/drawing/2014/main" id="{98E7985F-F957-4347-B50D-AF3413362303}"/>
              </a:ext>
            </a:extLst>
          </p:cNvPr>
          <p:cNvSpPr txBox="1"/>
          <p:nvPr/>
        </p:nvSpPr>
        <p:spPr>
          <a:xfrm>
            <a:off x="3429001" y="4260771"/>
            <a:ext cx="2272145" cy="954107"/>
          </a:xfrm>
          <a:prstGeom prst="rect">
            <a:avLst/>
          </a:prstGeom>
          <a:noFill/>
        </p:spPr>
        <p:txBody>
          <a:bodyPr wrap="square" rtlCol="0">
            <a:spAutoFit/>
          </a:bodyPr>
          <a:lstStyle/>
          <a:p>
            <a:r>
              <a:rPr lang="en-US" sz="2800" i="1" dirty="0">
                <a:cs typeface="Arial" panose="020B0604020202020204" pitchFamily="34" charset="0"/>
              </a:rPr>
              <a:t>username</a:t>
            </a:r>
            <a:r>
              <a:rPr lang="en-US" sz="2800" dirty="0">
                <a:cs typeface="Arial" panose="020B0604020202020204" pitchFamily="34" charset="0"/>
              </a:rPr>
              <a:t>/</a:t>
            </a:r>
            <a:br>
              <a:rPr lang="en-US" sz="2800" dirty="0">
                <a:cs typeface="Arial" panose="020B0604020202020204" pitchFamily="34" charset="0"/>
              </a:rPr>
            </a:br>
            <a:r>
              <a:rPr lang="en-US" sz="2800" dirty="0" err="1">
                <a:cs typeface="Arial" panose="020B0604020202020204" pitchFamily="34" charset="0"/>
              </a:rPr>
              <a:t>sql</a:t>
            </a:r>
            <a:r>
              <a:rPr lang="en-US" sz="2800" dirty="0">
                <a:cs typeface="Arial" panose="020B0604020202020204" pitchFamily="34" charset="0"/>
              </a:rPr>
              <a:t>-docs</a:t>
            </a:r>
          </a:p>
        </p:txBody>
      </p:sp>
      <p:sp>
        <p:nvSpPr>
          <p:cNvPr id="12" name="TextBox 11">
            <a:extLst>
              <a:ext uri="{FF2B5EF4-FFF2-40B4-BE49-F238E27FC236}">
                <a16:creationId xmlns:a16="http://schemas.microsoft.com/office/drawing/2014/main" id="{49A7A383-EB45-4318-83D4-738F92777AC4}"/>
              </a:ext>
            </a:extLst>
          </p:cNvPr>
          <p:cNvSpPr txBox="1"/>
          <p:nvPr/>
        </p:nvSpPr>
        <p:spPr>
          <a:xfrm>
            <a:off x="6248400" y="4260770"/>
            <a:ext cx="2272145" cy="954107"/>
          </a:xfrm>
          <a:prstGeom prst="rect">
            <a:avLst/>
          </a:prstGeom>
          <a:noFill/>
        </p:spPr>
        <p:txBody>
          <a:bodyPr wrap="square" rtlCol="0">
            <a:spAutoFit/>
          </a:bodyPr>
          <a:lstStyle/>
          <a:p>
            <a:r>
              <a:rPr lang="en-US" sz="2800" i="1" dirty="0">
                <a:cs typeface="Arial" panose="020B0604020202020204" pitchFamily="34" charset="0"/>
              </a:rPr>
              <a:t>username</a:t>
            </a:r>
            <a:r>
              <a:rPr lang="en-US" sz="2800" dirty="0">
                <a:cs typeface="Arial" panose="020B0604020202020204" pitchFamily="34" charset="0"/>
              </a:rPr>
              <a:t>/</a:t>
            </a:r>
            <a:br>
              <a:rPr lang="en-US" sz="2800" dirty="0">
                <a:cs typeface="Arial" panose="020B0604020202020204" pitchFamily="34" charset="0"/>
              </a:rPr>
            </a:br>
            <a:r>
              <a:rPr lang="en-US" sz="2800" dirty="0" err="1">
                <a:cs typeface="Arial" panose="020B0604020202020204" pitchFamily="34" charset="0"/>
              </a:rPr>
              <a:t>sql</a:t>
            </a:r>
            <a:r>
              <a:rPr lang="en-US" sz="2800" dirty="0">
                <a:cs typeface="Arial" panose="020B0604020202020204" pitchFamily="34" charset="0"/>
              </a:rPr>
              <a:t>-docs</a:t>
            </a:r>
          </a:p>
        </p:txBody>
      </p:sp>
      <p:sp>
        <p:nvSpPr>
          <p:cNvPr id="13" name="TextBox 12">
            <a:extLst>
              <a:ext uri="{FF2B5EF4-FFF2-40B4-BE49-F238E27FC236}">
                <a16:creationId xmlns:a16="http://schemas.microsoft.com/office/drawing/2014/main" id="{5C7B000D-00E7-4351-ADD3-365012539C6E}"/>
              </a:ext>
            </a:extLst>
          </p:cNvPr>
          <p:cNvSpPr txBox="1"/>
          <p:nvPr/>
        </p:nvSpPr>
        <p:spPr>
          <a:xfrm>
            <a:off x="367147" y="3889316"/>
            <a:ext cx="8042564" cy="461665"/>
          </a:xfrm>
          <a:prstGeom prst="rect">
            <a:avLst/>
          </a:prstGeom>
          <a:noFill/>
        </p:spPr>
        <p:txBody>
          <a:bodyPr wrap="square" rtlCol="0">
            <a:spAutoFit/>
          </a:bodyPr>
          <a:lstStyle/>
          <a:p>
            <a:r>
              <a:rPr lang="en-US" sz="2400" b="1" dirty="0">
                <a:cs typeface="Arial" panose="020B0604020202020204" pitchFamily="34" charset="0"/>
              </a:rPr>
              <a:t>Upstream				     Origin    		 	      Local</a:t>
            </a:r>
          </a:p>
        </p:txBody>
      </p:sp>
      <p:sp>
        <p:nvSpPr>
          <p:cNvPr id="15" name="TextBox 14">
            <a:extLst>
              <a:ext uri="{FF2B5EF4-FFF2-40B4-BE49-F238E27FC236}">
                <a16:creationId xmlns:a16="http://schemas.microsoft.com/office/drawing/2014/main" id="{AD3E750A-6172-4409-91E6-8703A0D4576F}"/>
              </a:ext>
            </a:extLst>
          </p:cNvPr>
          <p:cNvSpPr txBox="1"/>
          <p:nvPr/>
        </p:nvSpPr>
        <p:spPr>
          <a:xfrm>
            <a:off x="8769926" y="4255502"/>
            <a:ext cx="3297383" cy="1384995"/>
          </a:xfrm>
          <a:prstGeom prst="rect">
            <a:avLst/>
          </a:prstGeom>
          <a:noFill/>
        </p:spPr>
        <p:txBody>
          <a:bodyPr wrap="square" rtlCol="0">
            <a:spAutoFit/>
          </a:bodyPr>
          <a:lstStyle/>
          <a:p>
            <a:r>
              <a:rPr lang="en-US" sz="2800" i="1" dirty="0">
                <a:cs typeface="Arial" panose="020B0604020202020204" pitchFamily="34" charset="0"/>
              </a:rPr>
              <a:t>username</a:t>
            </a:r>
            <a:r>
              <a:rPr lang="en-US" sz="2800" dirty="0">
                <a:cs typeface="Arial" panose="020B0604020202020204" pitchFamily="34" charset="0"/>
              </a:rPr>
              <a:t>/</a:t>
            </a:r>
            <a:br>
              <a:rPr lang="en-US" sz="2800" dirty="0">
                <a:cs typeface="Arial" panose="020B0604020202020204" pitchFamily="34" charset="0"/>
              </a:rPr>
            </a:br>
            <a:r>
              <a:rPr lang="en-US" sz="2800" dirty="0" err="1">
                <a:cs typeface="Arial" panose="020B0604020202020204" pitchFamily="34" charset="0"/>
              </a:rPr>
              <a:t>sql</a:t>
            </a:r>
            <a:r>
              <a:rPr lang="en-US" sz="2800" dirty="0">
                <a:cs typeface="Arial" panose="020B0604020202020204" pitchFamily="34" charset="0"/>
              </a:rPr>
              <a:t>-docs.</a:t>
            </a:r>
          </a:p>
          <a:p>
            <a:r>
              <a:rPr lang="en-US" sz="2800" b="1" dirty="0">
                <a:solidFill>
                  <a:srgbClr val="FF0000"/>
                </a:solidFill>
                <a:cs typeface="Arial" panose="020B0604020202020204" pitchFamily="34" charset="0"/>
              </a:rPr>
              <a:t>20210215-fix-issue</a:t>
            </a:r>
          </a:p>
        </p:txBody>
      </p:sp>
      <p:cxnSp>
        <p:nvCxnSpPr>
          <p:cNvPr id="17" name="Straight Arrow Connector 16">
            <a:extLst>
              <a:ext uri="{FF2B5EF4-FFF2-40B4-BE49-F238E27FC236}">
                <a16:creationId xmlns:a16="http://schemas.microsoft.com/office/drawing/2014/main" id="{02C0D116-26EA-4895-8590-BD4414629FAD}"/>
              </a:ext>
              <a:ext uri="{C183D7F6-B498-43B3-948B-1728B52AA6E4}">
                <adec:decorative xmlns:adec="http://schemas.microsoft.com/office/drawing/2017/decorative" val="1"/>
              </a:ext>
            </a:extLst>
          </p:cNvPr>
          <p:cNvCxnSpPr>
            <a:cxnSpLocks/>
          </p:cNvCxnSpPr>
          <p:nvPr/>
        </p:nvCxnSpPr>
        <p:spPr>
          <a:xfrm flipH="1">
            <a:off x="7349839" y="6006355"/>
            <a:ext cx="1925782" cy="0"/>
          </a:xfrm>
          <a:prstGeom prst="straightConnector1">
            <a:avLst/>
          </a:prstGeom>
          <a:ln w="38100">
            <a:solidFill>
              <a:srgbClr val="00579E"/>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D7C434B-AD4E-487B-BC81-934360E62E1E}"/>
              </a:ext>
              <a:ext uri="{C183D7F6-B498-43B3-948B-1728B52AA6E4}">
                <adec:decorative xmlns:adec="http://schemas.microsoft.com/office/drawing/2017/decorative" val="0"/>
              </a:ext>
            </a:extLst>
          </p:cNvPr>
          <p:cNvSpPr txBox="1"/>
          <p:nvPr/>
        </p:nvSpPr>
        <p:spPr>
          <a:xfrm>
            <a:off x="7349838" y="5559960"/>
            <a:ext cx="2119746" cy="400110"/>
          </a:xfrm>
          <a:prstGeom prst="rect">
            <a:avLst/>
          </a:prstGeom>
          <a:noFill/>
        </p:spPr>
        <p:txBody>
          <a:bodyPr wrap="square" rtlCol="0">
            <a:spAutoFit/>
          </a:bodyPr>
          <a:lstStyle/>
          <a:p>
            <a:r>
              <a:rPr lang="en-US" sz="2000" b="1" dirty="0">
                <a:cs typeface="Arial" panose="020B0604020202020204" pitchFamily="34" charset="0"/>
              </a:rPr>
              <a:t>Commit</a:t>
            </a:r>
          </a:p>
        </p:txBody>
      </p:sp>
      <p:cxnSp>
        <p:nvCxnSpPr>
          <p:cNvPr id="21" name="Straight Arrow Connector 20">
            <a:extLst>
              <a:ext uri="{FF2B5EF4-FFF2-40B4-BE49-F238E27FC236}">
                <a16:creationId xmlns:a16="http://schemas.microsoft.com/office/drawing/2014/main" id="{344FEF2C-ABEB-45D2-8ED0-46CFBC84799B}"/>
              </a:ext>
              <a:ext uri="{C183D7F6-B498-43B3-948B-1728B52AA6E4}">
                <adec:decorative xmlns:adec="http://schemas.microsoft.com/office/drawing/2017/decorative" val="1"/>
              </a:ext>
            </a:extLst>
          </p:cNvPr>
          <p:cNvCxnSpPr>
            <a:cxnSpLocks/>
          </p:cNvCxnSpPr>
          <p:nvPr/>
        </p:nvCxnSpPr>
        <p:spPr>
          <a:xfrm flipH="1">
            <a:off x="4641274" y="6006355"/>
            <a:ext cx="1925782" cy="0"/>
          </a:xfrm>
          <a:prstGeom prst="straightConnector1">
            <a:avLst/>
          </a:prstGeom>
          <a:ln w="38100">
            <a:solidFill>
              <a:srgbClr val="00579E"/>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A648B277-EC30-4F57-BB67-125071FF9A99}"/>
              </a:ext>
              <a:ext uri="{C183D7F6-B498-43B3-948B-1728B52AA6E4}">
                <adec:decorative xmlns:adec="http://schemas.microsoft.com/office/drawing/2017/decorative" val="0"/>
              </a:ext>
            </a:extLst>
          </p:cNvPr>
          <p:cNvSpPr txBox="1"/>
          <p:nvPr/>
        </p:nvSpPr>
        <p:spPr>
          <a:xfrm>
            <a:off x="4641273" y="5559960"/>
            <a:ext cx="2119746" cy="400110"/>
          </a:xfrm>
          <a:prstGeom prst="rect">
            <a:avLst/>
          </a:prstGeom>
          <a:noFill/>
        </p:spPr>
        <p:txBody>
          <a:bodyPr wrap="square" rtlCol="0">
            <a:spAutoFit/>
          </a:bodyPr>
          <a:lstStyle/>
          <a:p>
            <a:r>
              <a:rPr lang="en-US" sz="2000" b="1" dirty="0">
                <a:cs typeface="Arial" panose="020B0604020202020204" pitchFamily="34" charset="0"/>
              </a:rPr>
              <a:t>Push</a:t>
            </a:r>
          </a:p>
        </p:txBody>
      </p:sp>
      <p:cxnSp>
        <p:nvCxnSpPr>
          <p:cNvPr id="25" name="Straight Arrow Connector 24">
            <a:extLst>
              <a:ext uri="{FF2B5EF4-FFF2-40B4-BE49-F238E27FC236}">
                <a16:creationId xmlns:a16="http://schemas.microsoft.com/office/drawing/2014/main" id="{10F3C04E-F925-4FEF-B0EA-0C7BFAD57323}"/>
              </a:ext>
              <a:ext uri="{C183D7F6-B498-43B3-948B-1728B52AA6E4}">
                <adec:decorative xmlns:adec="http://schemas.microsoft.com/office/drawing/2017/decorative" val="1"/>
              </a:ext>
            </a:extLst>
          </p:cNvPr>
          <p:cNvCxnSpPr>
            <a:cxnSpLocks/>
          </p:cNvCxnSpPr>
          <p:nvPr/>
        </p:nvCxnSpPr>
        <p:spPr>
          <a:xfrm flipH="1">
            <a:off x="1662544" y="6006355"/>
            <a:ext cx="1925782" cy="0"/>
          </a:xfrm>
          <a:prstGeom prst="straightConnector1">
            <a:avLst/>
          </a:prstGeom>
          <a:ln w="38100">
            <a:solidFill>
              <a:srgbClr val="00579E"/>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1CF91AE2-30E4-4DA1-9DA3-C7C893305DFE}"/>
              </a:ext>
              <a:ext uri="{C183D7F6-B498-43B3-948B-1728B52AA6E4}">
                <adec:decorative xmlns:adec="http://schemas.microsoft.com/office/drawing/2017/decorative" val="0"/>
              </a:ext>
            </a:extLst>
          </p:cNvPr>
          <p:cNvSpPr txBox="1"/>
          <p:nvPr/>
        </p:nvSpPr>
        <p:spPr>
          <a:xfrm>
            <a:off x="1662543" y="5559960"/>
            <a:ext cx="2119746" cy="400110"/>
          </a:xfrm>
          <a:prstGeom prst="rect">
            <a:avLst/>
          </a:prstGeom>
          <a:noFill/>
        </p:spPr>
        <p:txBody>
          <a:bodyPr wrap="square" rtlCol="0">
            <a:spAutoFit/>
          </a:bodyPr>
          <a:lstStyle/>
          <a:p>
            <a:r>
              <a:rPr lang="en-US" sz="2000" b="1" dirty="0">
                <a:cs typeface="Arial" panose="020B0604020202020204" pitchFamily="34" charset="0"/>
              </a:rPr>
              <a:t>Pull Request</a:t>
            </a:r>
          </a:p>
        </p:txBody>
      </p:sp>
    </p:spTree>
    <p:extLst>
      <p:ext uri="{BB962C8B-B14F-4D97-AF65-F5344CB8AC3E}">
        <p14:creationId xmlns:p14="http://schemas.microsoft.com/office/powerpoint/2010/main" val="210717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3" grpId="0"/>
      <p:bldP spid="15" grpId="0"/>
      <p:bldP spid="19" grpId="0"/>
      <p:bldP spid="23" grpId="0"/>
      <p:bldP spid="27"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633ED-193B-442B-B6D1-37A31DC535D8}"/>
              </a:ext>
            </a:extLst>
          </p:cNvPr>
          <p:cNvSpPr>
            <a:spLocks noGrp="1"/>
          </p:cNvSpPr>
          <p:nvPr>
            <p:ph type="title"/>
          </p:nvPr>
        </p:nvSpPr>
        <p:spPr>
          <a:xfrm>
            <a:off x="831850" y="0"/>
            <a:ext cx="10515600" cy="6857999"/>
          </a:xfrm>
        </p:spPr>
        <p:txBody>
          <a:bodyPr anchor="ctr"/>
          <a:lstStyle/>
          <a:p>
            <a:pPr algn="ctr"/>
            <a:r>
              <a:rPr lang="en-US" b="1">
                <a:solidFill>
                  <a:schemeClr val="bg1"/>
                </a:solidFill>
                <a:effectLst>
                  <a:outerShdw blurRad="38100" dist="38100" dir="2700000" algn="tl">
                    <a:srgbClr val="000000">
                      <a:alpha val="43137"/>
                    </a:srgbClr>
                  </a:outerShdw>
                </a:effectLst>
              </a:rPr>
              <a:t>Introductions</a:t>
            </a:r>
          </a:p>
        </p:txBody>
      </p:sp>
      <p:pic>
        <p:nvPicPr>
          <p:cNvPr id="1025" name="Picture 1" descr="Lego Star Wars characters, with a Microsoft document cartoon snuck in. Probably violates a copyright.&#10;">
            <a:extLst>
              <a:ext uri="{FF2B5EF4-FFF2-40B4-BE49-F238E27FC236}">
                <a16:creationId xmlns:a16="http://schemas.microsoft.com/office/drawing/2014/main" id="{1CED5FCF-90D7-47F8-9292-602E8E71F9F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8750" b="93125" l="6632" r="94632">
                        <a14:foregroundMark x1="18000" y1="59062" x2="18000" y2="59062"/>
                        <a14:foregroundMark x1="21053" y1="57344" x2="21053" y2="57344"/>
                        <a14:foregroundMark x1="19263" y1="40469" x2="19263" y2="40469"/>
                        <a14:foregroundMark x1="19263" y1="44063" x2="19263" y2="44063"/>
                        <a14:foregroundMark x1="22316" y1="45938" x2="22316" y2="45938"/>
                        <a14:foregroundMark x1="19474" y1="40000" x2="19474" y2="40000"/>
                        <a14:foregroundMark x1="10000" y1="49531" x2="10000" y2="49531"/>
                        <a14:foregroundMark x1="12211" y1="53125" x2="12211" y2="53125"/>
                        <a14:foregroundMark x1="14632" y1="53125" x2="14632" y2="53125"/>
                        <a14:foregroundMark x1="6632" y1="47344" x2="6632" y2="47344"/>
                        <a14:foregroundMark x1="24421" y1="72344" x2="24421" y2="72344"/>
                        <a14:foregroundMark x1="14947" y1="68594" x2="15895" y2="67344"/>
                        <a14:foregroundMark x1="18316" y1="72344" x2="17368" y2="66406"/>
                        <a14:foregroundMark x1="19789" y1="70469" x2="14947" y2="73594"/>
                        <a14:foregroundMark x1="15263" y1="72344" x2="15263" y2="72344"/>
                        <a14:foregroundMark x1="15263" y1="70469" x2="15263" y2="70469"/>
                        <a14:foregroundMark x1="15263" y1="68125" x2="15263" y2="68125"/>
                        <a14:foregroundMark x1="14316" y1="68125" x2="14316" y2="68125"/>
                        <a14:foregroundMark x1="14316" y1="68125" x2="14316" y2="68125"/>
                        <a14:foregroundMark x1="14947" y1="68125" x2="14947" y2="68125"/>
                        <a14:foregroundMark x1="14947" y1="68125" x2="14947" y2="68125"/>
                        <a14:foregroundMark x1="31053" y1="62969" x2="31053" y2="62969"/>
                        <a14:foregroundMark x1="34737" y1="59219" x2="34737" y2="59219"/>
                        <a14:foregroundMark x1="31053" y1="64219" x2="31053" y2="64219"/>
                        <a14:foregroundMark x1="30842" y1="66875" x2="30842" y2="66875"/>
                        <a14:foregroundMark x1="28211" y1="65313" x2="28211" y2="65313"/>
                        <a14:foregroundMark x1="28526" y1="61719" x2="28526" y2="61719"/>
                        <a14:foregroundMark x1="29053" y1="61719" x2="29053" y2="61719"/>
                        <a14:foregroundMark x1="28842" y1="60469" x2="28842" y2="60469"/>
                        <a14:foregroundMark x1="28842" y1="58594" x2="28842" y2="58594"/>
                        <a14:foregroundMark x1="31158" y1="47656" x2="31158" y2="47656"/>
                        <a14:foregroundMark x1="31474" y1="45938" x2="31474" y2="45938"/>
                        <a14:foregroundMark x1="32842" y1="44531" x2="32842" y2="44531"/>
                        <a14:foregroundMark x1="53053" y1="45781" x2="53053" y2="45781"/>
                        <a14:foregroundMark x1="45474" y1="46094" x2="45474" y2="46094"/>
                        <a14:foregroundMark x1="87053" y1="51563" x2="87053" y2="51563"/>
                        <a14:foregroundMark x1="94842" y1="62656" x2="94526" y2="45781"/>
                        <a14:foregroundMark x1="94526" y1="45781" x2="84632" y2="38125"/>
                        <a14:foregroundMark x1="84632" y1="38125" x2="81053" y2="56406"/>
                        <a14:foregroundMark x1="81053" y1="56406" x2="90737" y2="63594"/>
                        <a14:foregroundMark x1="90737" y1="63594" x2="94632" y2="62031"/>
                        <a14:foregroundMark x1="93368" y1="69844" x2="90526" y2="68750"/>
                        <a14:foregroundMark x1="57474" y1="90313" x2="57474" y2="90313"/>
                        <a14:foregroundMark x1="73474" y1="85938" x2="73474" y2="85938"/>
                        <a14:foregroundMark x1="88421" y1="83750" x2="88421" y2="83750"/>
                        <a14:foregroundMark x1="84000" y1="84219" x2="84000" y2="84219"/>
                        <a14:foregroundMark x1="78105" y1="85781" x2="78105" y2="85781"/>
                        <a14:foregroundMark x1="73474" y1="84844" x2="73474" y2="84844"/>
                        <a14:foregroundMark x1="73368" y1="86406" x2="73368" y2="86406"/>
                        <a14:foregroundMark x1="71789" y1="85625" x2="71789" y2="85625"/>
                        <a14:foregroundMark x1="72421" y1="83906" x2="72421" y2="83906"/>
                        <a14:foregroundMark x1="70737" y1="86094" x2="70737" y2="86094"/>
                        <a14:foregroundMark x1="70316" y1="85938" x2="70316" y2="85938"/>
                        <a14:foregroundMark x1="69789" y1="85938" x2="69789" y2="85938"/>
                        <a14:foregroundMark x1="54632" y1="91094" x2="54632" y2="91094"/>
                        <a14:foregroundMark x1="55053" y1="84531" x2="55053" y2="84531"/>
                        <a14:foregroundMark x1="58526" y1="83906" x2="58526" y2="83906"/>
                        <a14:foregroundMark x1="54316" y1="89063" x2="54316" y2="89063"/>
                        <a14:foregroundMark x1="49263" y1="92344" x2="49263" y2="92344"/>
                        <a14:foregroundMark x1="47158" y1="91875" x2="47158" y2="91875"/>
                        <a14:foregroundMark x1="45474" y1="88125" x2="45474" y2="88125"/>
                        <a14:foregroundMark x1="45474" y1="91094" x2="45474" y2="91094"/>
                        <a14:foregroundMark x1="48211" y1="85469" x2="49158" y2="79688"/>
                        <a14:foregroundMark x1="46000" y1="83906" x2="46000" y2="83906"/>
                        <a14:foregroundMark x1="43368" y1="92031" x2="43368" y2="92031"/>
                        <a14:foregroundMark x1="43368" y1="92969" x2="43368" y2="92969"/>
                        <a14:foregroundMark x1="43263" y1="93125" x2="43263" y2="93125"/>
                        <a14:foregroundMark x1="33789" y1="79531" x2="33789" y2="79531"/>
                        <a14:foregroundMark x1="40211" y1="84063" x2="40211" y2="84063"/>
                        <a14:foregroundMark x1="35895" y1="82031" x2="35895" y2="82031"/>
                        <a14:foregroundMark x1="38105" y1="85625" x2="38105" y2="85625"/>
                        <a14:foregroundMark x1="35789" y1="83438" x2="35789" y2="83438"/>
                        <a14:foregroundMark x1="41579" y1="66406" x2="41579" y2="66406"/>
                        <a14:foregroundMark x1="32105" y1="58906" x2="32105" y2="58906"/>
                        <a14:foregroundMark x1="46632" y1="36406" x2="46947" y2="20000"/>
                        <a14:foregroundMark x1="46947" y1="20000" x2="48737" y2="36094"/>
                        <a14:foregroundMark x1="48737" y1="36094" x2="46526" y2="34844"/>
                        <a14:foregroundMark x1="46947" y1="17031" x2="46947" y2="8750"/>
                        <a14:foregroundMark x1="47158" y1="8750" x2="49474" y2="12344"/>
                        <a14:foregroundMark x1="77789" y1="58906" x2="77789" y2="58906"/>
                        <a14:foregroundMark x1="77579" y1="58438" x2="77579" y2="58438"/>
                        <a14:foregroundMark x1="78737" y1="56563" x2="78737" y2="56563"/>
                        <a14:foregroundMark x1="78421" y1="55937" x2="78421" y2="55937"/>
                        <a14:foregroundMark x1="78211" y1="55937" x2="78211" y2="55937"/>
                        <a14:foregroundMark x1="90316" y1="37500" x2="92526" y2="37344"/>
                        <a14:foregroundMark x1="85158" y1="39375" x2="83684" y2="38594"/>
                        <a14:foregroundMark x1="82737" y1="39219" x2="82211" y2="39063"/>
                        <a14:foregroundMark x1="78737" y1="56563" x2="75684" y2="60938"/>
                        <a14:backgroundMark x1="49263" y1="54688" x2="49263" y2="54688"/>
                        <a14:backgroundMark x1="49158" y1="56094" x2="49158" y2="56094"/>
                      </a14:backgroundRemoval>
                    </a14:imgEffect>
                  </a14:imgLayer>
                </a14:imgProps>
              </a:ext>
              <a:ext uri="{28A0092B-C50C-407E-A947-70E740481C1C}">
                <a14:useLocalDpi xmlns:a14="http://schemas.microsoft.com/office/drawing/2010/main" val="0"/>
              </a:ext>
            </a:extLst>
          </a:blip>
          <a:srcRect/>
          <a:stretch>
            <a:fillRect/>
          </a:stretch>
        </p:blipFill>
        <p:spPr bwMode="auto">
          <a:xfrm>
            <a:off x="3827462" y="3810000"/>
            <a:ext cx="4524375" cy="304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36782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a:xfrm>
            <a:off x="838200" y="-1566135"/>
            <a:ext cx="10515600" cy="1325563"/>
          </a:xfrm>
        </p:spPr>
        <p:txBody>
          <a:bodyPr>
            <a:normAutofit/>
          </a:bodyPr>
          <a:lstStyle/>
          <a:p>
            <a:r>
              <a:rPr lang="en-US" dirty="0"/>
              <a:t>GitHub Basics 3</a:t>
            </a:r>
          </a:p>
        </p:txBody>
      </p:sp>
      <p:pic>
        <p:nvPicPr>
          <p:cNvPr id="7" name="Picture 6" descr="A workflow of the MicrosoftDocs GitHub workflow process. &#10;Repositories, also known as repos, are in the cloud hosted by Github.&#10;A fork is a copy of a production repo in your Github account.&#10;A clone is a local copy of a repo in your computer's file system.&#10;You can make changes in a working branch in your clone, push the changes to your fork, and make pull requests that merge your changes to the production repo.&#10;">
            <a:extLst>
              <a:ext uri="{FF2B5EF4-FFF2-40B4-BE49-F238E27FC236}">
                <a16:creationId xmlns:a16="http://schemas.microsoft.com/office/drawing/2014/main" id="{D45AE47A-FA2C-4694-AC9A-245271C48A5D}"/>
              </a:ext>
            </a:extLst>
          </p:cNvPr>
          <p:cNvPicPr>
            <a:picLocks noChangeAspect="1"/>
          </p:cNvPicPr>
          <p:nvPr/>
        </p:nvPicPr>
        <p:blipFill rotWithShape="1">
          <a:blip r:embed="rId3"/>
          <a:srcRect b="19790"/>
          <a:stretch/>
        </p:blipFill>
        <p:spPr>
          <a:xfrm>
            <a:off x="2201211" y="897152"/>
            <a:ext cx="9866098" cy="2531848"/>
          </a:xfrm>
          <a:prstGeom prst="rect">
            <a:avLst/>
          </a:prstGeom>
        </p:spPr>
      </p:pic>
      <p:sp>
        <p:nvSpPr>
          <p:cNvPr id="19" name="Rectangle 18">
            <a:extLst>
              <a:ext uri="{FF2B5EF4-FFF2-40B4-BE49-F238E27FC236}">
                <a16:creationId xmlns:a16="http://schemas.microsoft.com/office/drawing/2014/main" id="{980138D2-0E38-431F-A210-E5E9DB37D1E2}"/>
              </a:ext>
              <a:ext uri="{C183D7F6-B498-43B3-948B-1728B52AA6E4}">
                <adec:decorative xmlns:adec="http://schemas.microsoft.com/office/drawing/2017/decorative" val="1"/>
              </a:ext>
            </a:extLst>
          </p:cNvPr>
          <p:cNvSpPr/>
          <p:nvPr/>
        </p:nvSpPr>
        <p:spPr>
          <a:xfrm>
            <a:off x="3164340" y="2690736"/>
            <a:ext cx="623454" cy="96380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4532D98-6C92-4112-A62C-654B681AC458}"/>
              </a:ext>
            </a:extLst>
          </p:cNvPr>
          <p:cNvSpPr txBox="1"/>
          <p:nvPr/>
        </p:nvSpPr>
        <p:spPr>
          <a:xfrm>
            <a:off x="6927" y="4343839"/>
            <a:ext cx="2119745" cy="830997"/>
          </a:xfrm>
          <a:prstGeom prst="rect">
            <a:avLst/>
          </a:prstGeom>
          <a:noFill/>
        </p:spPr>
        <p:txBody>
          <a:bodyPr wrap="square" rtlCol="0">
            <a:spAutoFit/>
          </a:bodyPr>
          <a:lstStyle/>
          <a:p>
            <a:r>
              <a:rPr lang="en-US" sz="2400" dirty="0" err="1">
                <a:cs typeface="Arial" panose="020B0604020202020204" pitchFamily="34" charset="0"/>
              </a:rPr>
              <a:t>MicrosoftDocs</a:t>
            </a:r>
            <a:r>
              <a:rPr lang="en-US" sz="2400" dirty="0">
                <a:cs typeface="Arial" panose="020B0604020202020204" pitchFamily="34" charset="0"/>
              </a:rPr>
              <a:t>/</a:t>
            </a:r>
            <a:br>
              <a:rPr lang="en-US" sz="2400" dirty="0">
                <a:cs typeface="Arial" panose="020B0604020202020204" pitchFamily="34" charset="0"/>
              </a:rPr>
            </a:br>
            <a:r>
              <a:rPr lang="en-US" sz="2400" dirty="0" err="1">
                <a:cs typeface="Arial" panose="020B0604020202020204" pitchFamily="34" charset="0"/>
              </a:rPr>
              <a:t>sql</a:t>
            </a:r>
            <a:r>
              <a:rPr lang="en-US" sz="2400" dirty="0">
                <a:cs typeface="Arial" panose="020B0604020202020204" pitchFamily="34" charset="0"/>
              </a:rPr>
              <a:t>-docs</a:t>
            </a:r>
          </a:p>
        </p:txBody>
      </p:sp>
      <p:sp>
        <p:nvSpPr>
          <p:cNvPr id="8" name="TextBox 7">
            <a:extLst>
              <a:ext uri="{FF2B5EF4-FFF2-40B4-BE49-F238E27FC236}">
                <a16:creationId xmlns:a16="http://schemas.microsoft.com/office/drawing/2014/main" id="{01EB907C-0B21-4070-94C4-546439ED1CD0}"/>
              </a:ext>
            </a:extLst>
          </p:cNvPr>
          <p:cNvSpPr txBox="1"/>
          <p:nvPr/>
        </p:nvSpPr>
        <p:spPr>
          <a:xfrm>
            <a:off x="2201211" y="4343839"/>
            <a:ext cx="2119745" cy="830997"/>
          </a:xfrm>
          <a:prstGeom prst="rect">
            <a:avLst/>
          </a:prstGeom>
          <a:noFill/>
        </p:spPr>
        <p:txBody>
          <a:bodyPr wrap="square" rtlCol="0">
            <a:spAutoFit/>
          </a:bodyPr>
          <a:lstStyle/>
          <a:p>
            <a:r>
              <a:rPr lang="en-US" sz="2400" dirty="0" err="1">
                <a:cs typeface="Arial" panose="020B0604020202020204" pitchFamily="34" charset="0"/>
              </a:rPr>
              <a:t>MicrosoftDocs</a:t>
            </a:r>
            <a:r>
              <a:rPr lang="en-US" sz="2400" dirty="0">
                <a:cs typeface="Arial" panose="020B0604020202020204" pitchFamily="34" charset="0"/>
              </a:rPr>
              <a:t>/</a:t>
            </a:r>
            <a:br>
              <a:rPr lang="en-US" sz="2400" dirty="0">
                <a:cs typeface="Arial" panose="020B0604020202020204" pitchFamily="34" charset="0"/>
              </a:rPr>
            </a:br>
            <a:r>
              <a:rPr lang="en-US" sz="2400" dirty="0" err="1">
                <a:cs typeface="Arial" panose="020B0604020202020204" pitchFamily="34" charset="0"/>
              </a:rPr>
              <a:t>sql</a:t>
            </a:r>
            <a:r>
              <a:rPr lang="en-US" sz="2400" dirty="0">
                <a:cs typeface="Arial" panose="020B0604020202020204" pitchFamily="34" charset="0"/>
              </a:rPr>
              <a:t>-docs-pr</a:t>
            </a:r>
          </a:p>
        </p:txBody>
      </p:sp>
      <p:sp>
        <p:nvSpPr>
          <p:cNvPr id="10" name="TextBox 9">
            <a:extLst>
              <a:ext uri="{FF2B5EF4-FFF2-40B4-BE49-F238E27FC236}">
                <a16:creationId xmlns:a16="http://schemas.microsoft.com/office/drawing/2014/main" id="{98E7985F-F957-4347-B50D-AF3413362303}"/>
              </a:ext>
            </a:extLst>
          </p:cNvPr>
          <p:cNvSpPr txBox="1"/>
          <p:nvPr/>
        </p:nvSpPr>
        <p:spPr>
          <a:xfrm>
            <a:off x="4812651" y="4343839"/>
            <a:ext cx="1784758" cy="830997"/>
          </a:xfrm>
          <a:prstGeom prst="rect">
            <a:avLst/>
          </a:prstGeom>
          <a:noFill/>
        </p:spPr>
        <p:txBody>
          <a:bodyPr wrap="square" rtlCol="0">
            <a:spAutoFit/>
          </a:bodyPr>
          <a:lstStyle/>
          <a:p>
            <a:r>
              <a:rPr lang="en-US" sz="2400" i="1" dirty="0">
                <a:cs typeface="Arial" panose="020B0604020202020204" pitchFamily="34" charset="0"/>
              </a:rPr>
              <a:t>username</a:t>
            </a:r>
            <a:r>
              <a:rPr lang="en-US" sz="2400" dirty="0">
                <a:cs typeface="Arial" panose="020B0604020202020204" pitchFamily="34" charset="0"/>
              </a:rPr>
              <a:t>/</a:t>
            </a:r>
            <a:br>
              <a:rPr lang="en-US" sz="2400" dirty="0">
                <a:cs typeface="Arial" panose="020B0604020202020204" pitchFamily="34" charset="0"/>
              </a:rPr>
            </a:br>
            <a:r>
              <a:rPr lang="en-US" sz="2400" dirty="0" err="1">
                <a:cs typeface="Arial" panose="020B0604020202020204" pitchFamily="34" charset="0"/>
              </a:rPr>
              <a:t>sql</a:t>
            </a:r>
            <a:r>
              <a:rPr lang="en-US" sz="2400" dirty="0">
                <a:cs typeface="Arial" panose="020B0604020202020204" pitchFamily="34" charset="0"/>
              </a:rPr>
              <a:t>-docs-pr</a:t>
            </a:r>
          </a:p>
        </p:txBody>
      </p:sp>
      <p:sp>
        <p:nvSpPr>
          <p:cNvPr id="12" name="TextBox 11">
            <a:extLst>
              <a:ext uri="{FF2B5EF4-FFF2-40B4-BE49-F238E27FC236}">
                <a16:creationId xmlns:a16="http://schemas.microsoft.com/office/drawing/2014/main" id="{49A7A383-EB45-4318-83D4-738F92777AC4}"/>
              </a:ext>
            </a:extLst>
          </p:cNvPr>
          <p:cNvSpPr txBox="1"/>
          <p:nvPr/>
        </p:nvSpPr>
        <p:spPr>
          <a:xfrm>
            <a:off x="7203824" y="4343838"/>
            <a:ext cx="1784758" cy="830997"/>
          </a:xfrm>
          <a:prstGeom prst="rect">
            <a:avLst/>
          </a:prstGeom>
          <a:noFill/>
        </p:spPr>
        <p:txBody>
          <a:bodyPr wrap="square" rtlCol="0">
            <a:spAutoFit/>
          </a:bodyPr>
          <a:lstStyle/>
          <a:p>
            <a:r>
              <a:rPr lang="en-US" sz="2400" i="1" dirty="0">
                <a:cs typeface="Arial" panose="020B0604020202020204" pitchFamily="34" charset="0"/>
              </a:rPr>
              <a:t>username</a:t>
            </a:r>
            <a:r>
              <a:rPr lang="en-US" sz="2400" dirty="0">
                <a:cs typeface="Arial" panose="020B0604020202020204" pitchFamily="34" charset="0"/>
              </a:rPr>
              <a:t>/</a:t>
            </a:r>
            <a:br>
              <a:rPr lang="en-US" sz="2400" dirty="0">
                <a:cs typeface="Arial" panose="020B0604020202020204" pitchFamily="34" charset="0"/>
              </a:rPr>
            </a:br>
            <a:r>
              <a:rPr lang="en-US" sz="2400" dirty="0" err="1">
                <a:cs typeface="Arial" panose="020B0604020202020204" pitchFamily="34" charset="0"/>
              </a:rPr>
              <a:t>sql</a:t>
            </a:r>
            <a:r>
              <a:rPr lang="en-US" sz="2400" dirty="0">
                <a:cs typeface="Arial" panose="020B0604020202020204" pitchFamily="34" charset="0"/>
              </a:rPr>
              <a:t>-docs-pr</a:t>
            </a:r>
          </a:p>
        </p:txBody>
      </p:sp>
      <p:sp>
        <p:nvSpPr>
          <p:cNvPr id="13" name="TextBox 12">
            <a:extLst>
              <a:ext uri="{FF2B5EF4-FFF2-40B4-BE49-F238E27FC236}">
                <a16:creationId xmlns:a16="http://schemas.microsoft.com/office/drawing/2014/main" id="{5C7B000D-00E7-4351-ADD3-365012539C6E}"/>
              </a:ext>
            </a:extLst>
          </p:cNvPr>
          <p:cNvSpPr txBox="1"/>
          <p:nvPr/>
        </p:nvSpPr>
        <p:spPr>
          <a:xfrm>
            <a:off x="6927" y="3880075"/>
            <a:ext cx="8511673" cy="400110"/>
          </a:xfrm>
          <a:prstGeom prst="rect">
            <a:avLst/>
          </a:prstGeom>
          <a:noFill/>
        </p:spPr>
        <p:txBody>
          <a:bodyPr wrap="square" rtlCol="0">
            <a:spAutoFit/>
          </a:bodyPr>
          <a:lstStyle/>
          <a:p>
            <a:r>
              <a:rPr lang="en-US" sz="2000" b="1" dirty="0">
                <a:cs typeface="Arial" panose="020B0604020202020204" pitchFamily="34" charset="0"/>
              </a:rPr>
              <a:t>Live				       Upstream			    Origin      		 	      Local</a:t>
            </a:r>
          </a:p>
        </p:txBody>
      </p:sp>
      <p:sp>
        <p:nvSpPr>
          <p:cNvPr id="15" name="TextBox 14">
            <a:extLst>
              <a:ext uri="{FF2B5EF4-FFF2-40B4-BE49-F238E27FC236}">
                <a16:creationId xmlns:a16="http://schemas.microsoft.com/office/drawing/2014/main" id="{AD3E750A-6172-4409-91E6-8703A0D4576F}"/>
              </a:ext>
            </a:extLst>
          </p:cNvPr>
          <p:cNvSpPr txBox="1"/>
          <p:nvPr/>
        </p:nvSpPr>
        <p:spPr>
          <a:xfrm>
            <a:off x="9601924" y="4343838"/>
            <a:ext cx="2590076" cy="1200329"/>
          </a:xfrm>
          <a:prstGeom prst="rect">
            <a:avLst/>
          </a:prstGeom>
          <a:noFill/>
        </p:spPr>
        <p:txBody>
          <a:bodyPr wrap="square" rtlCol="0">
            <a:spAutoFit/>
          </a:bodyPr>
          <a:lstStyle/>
          <a:p>
            <a:r>
              <a:rPr lang="en-US" sz="2400" i="1" dirty="0">
                <a:cs typeface="Arial" panose="020B0604020202020204" pitchFamily="34" charset="0"/>
              </a:rPr>
              <a:t>username</a:t>
            </a:r>
            <a:r>
              <a:rPr lang="en-US" sz="2400" dirty="0">
                <a:cs typeface="Arial" panose="020B0604020202020204" pitchFamily="34" charset="0"/>
              </a:rPr>
              <a:t>/</a:t>
            </a:r>
            <a:br>
              <a:rPr lang="en-US" sz="2400" dirty="0">
                <a:cs typeface="Arial" panose="020B0604020202020204" pitchFamily="34" charset="0"/>
              </a:rPr>
            </a:br>
            <a:r>
              <a:rPr lang="en-US" sz="2400" dirty="0" err="1">
                <a:cs typeface="Arial" panose="020B0604020202020204" pitchFamily="34" charset="0"/>
              </a:rPr>
              <a:t>sql</a:t>
            </a:r>
            <a:r>
              <a:rPr lang="en-US" sz="2400" dirty="0">
                <a:cs typeface="Arial" panose="020B0604020202020204" pitchFamily="34" charset="0"/>
              </a:rPr>
              <a:t>-docs-pr.</a:t>
            </a:r>
          </a:p>
          <a:p>
            <a:r>
              <a:rPr lang="en-US" sz="2400" b="1" dirty="0">
                <a:solidFill>
                  <a:srgbClr val="FF0000"/>
                </a:solidFill>
                <a:cs typeface="Arial" panose="020B0604020202020204" pitchFamily="34" charset="0"/>
              </a:rPr>
              <a:t>20210215-fix-issue</a:t>
            </a:r>
          </a:p>
        </p:txBody>
      </p:sp>
      <p:sp>
        <p:nvSpPr>
          <p:cNvPr id="14" name="TextBox 13">
            <a:extLst>
              <a:ext uri="{FF2B5EF4-FFF2-40B4-BE49-F238E27FC236}">
                <a16:creationId xmlns:a16="http://schemas.microsoft.com/office/drawing/2014/main" id="{2CCEA401-8936-4079-A47B-2F5D5DB7B75C}"/>
              </a:ext>
            </a:extLst>
          </p:cNvPr>
          <p:cNvSpPr txBox="1"/>
          <p:nvPr/>
        </p:nvSpPr>
        <p:spPr>
          <a:xfrm>
            <a:off x="1039090" y="5417909"/>
            <a:ext cx="2119746" cy="400110"/>
          </a:xfrm>
          <a:prstGeom prst="rect">
            <a:avLst/>
          </a:prstGeom>
          <a:noFill/>
        </p:spPr>
        <p:txBody>
          <a:bodyPr wrap="square" rtlCol="0">
            <a:spAutoFit/>
          </a:bodyPr>
          <a:lstStyle/>
          <a:p>
            <a:r>
              <a:rPr lang="en-US" sz="2000" b="1" dirty="0">
                <a:cs typeface="Arial" panose="020B0604020202020204" pitchFamily="34" charset="0"/>
              </a:rPr>
              <a:t>Automated Build</a:t>
            </a:r>
          </a:p>
        </p:txBody>
      </p:sp>
      <p:cxnSp>
        <p:nvCxnSpPr>
          <p:cNvPr id="9" name="Straight Arrow Connector 8">
            <a:extLst>
              <a:ext uri="{FF2B5EF4-FFF2-40B4-BE49-F238E27FC236}">
                <a16:creationId xmlns:a16="http://schemas.microsoft.com/office/drawing/2014/main" id="{912150A7-41E6-4EC4-BF4A-5FCCA862EB14}"/>
              </a:ext>
              <a:ext uri="{C183D7F6-B498-43B3-948B-1728B52AA6E4}">
                <adec:decorative xmlns:adec="http://schemas.microsoft.com/office/drawing/2017/decorative" val="1"/>
              </a:ext>
            </a:extLst>
          </p:cNvPr>
          <p:cNvCxnSpPr>
            <a:cxnSpLocks/>
          </p:cNvCxnSpPr>
          <p:nvPr/>
        </p:nvCxnSpPr>
        <p:spPr>
          <a:xfrm flipH="1">
            <a:off x="1039091" y="5864304"/>
            <a:ext cx="1925782" cy="0"/>
          </a:xfrm>
          <a:prstGeom prst="straightConnector1">
            <a:avLst/>
          </a:prstGeom>
          <a:ln w="38100">
            <a:solidFill>
              <a:srgbClr val="00579E"/>
            </a:solidFill>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E75E86B4-5BAC-43BF-903A-EDE0D3F4BBA4}"/>
              </a:ext>
            </a:extLst>
          </p:cNvPr>
          <p:cNvSpPr/>
          <p:nvPr/>
        </p:nvSpPr>
        <p:spPr>
          <a:xfrm>
            <a:off x="6927" y="3776870"/>
            <a:ext cx="2119745" cy="1594738"/>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9106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633ED-193B-442B-B6D1-37A31DC535D8}"/>
              </a:ext>
            </a:extLst>
          </p:cNvPr>
          <p:cNvSpPr>
            <a:spLocks noGrp="1"/>
          </p:cNvSpPr>
          <p:nvPr>
            <p:ph type="title"/>
          </p:nvPr>
        </p:nvSpPr>
        <p:spPr>
          <a:xfrm>
            <a:off x="831850" y="0"/>
            <a:ext cx="10515600" cy="6857999"/>
          </a:xfrm>
        </p:spPr>
        <p:txBody>
          <a:bodyPr anchor="ctr"/>
          <a:lstStyle/>
          <a:p>
            <a:pPr algn="ctr"/>
            <a:r>
              <a:rPr lang="en-US" b="1">
                <a:solidFill>
                  <a:schemeClr val="bg1"/>
                </a:solidFill>
                <a:effectLst>
                  <a:outerShdw blurRad="38100" dist="38100" dir="2700000" algn="tl">
                    <a:srgbClr val="000000">
                      <a:alpha val="43137"/>
                    </a:srgbClr>
                  </a:outerShdw>
                </a:effectLst>
              </a:rPr>
              <a:t>What’s New in SQL Docs?</a:t>
            </a:r>
          </a:p>
        </p:txBody>
      </p:sp>
    </p:spTree>
    <p:extLst>
      <p:ext uri="{BB962C8B-B14F-4D97-AF65-F5344CB8AC3E}">
        <p14:creationId xmlns:p14="http://schemas.microsoft.com/office/powerpoint/2010/main" val="37049574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p:txBody>
          <a:bodyPr>
            <a:normAutofit/>
          </a:bodyPr>
          <a:lstStyle/>
          <a:p>
            <a:r>
              <a:rPr lang="en-US" sz="5400" dirty="0"/>
              <a:t>MVPs: Docs and Learn Champion</a:t>
            </a:r>
          </a:p>
        </p:txBody>
      </p:sp>
      <p:sp>
        <p:nvSpPr>
          <p:cNvPr id="3" name="Content Placeholder 2">
            <a:extLst>
              <a:ext uri="{FF2B5EF4-FFF2-40B4-BE49-F238E27FC236}">
                <a16:creationId xmlns:a16="http://schemas.microsoft.com/office/drawing/2014/main" id="{2242DB7E-1B8A-4445-9AF2-CAD1C1B6BDA1}"/>
              </a:ext>
            </a:extLst>
          </p:cNvPr>
          <p:cNvSpPr>
            <a:spLocks noGrp="1"/>
          </p:cNvSpPr>
          <p:nvPr>
            <p:ph idx="1"/>
          </p:nvPr>
        </p:nvSpPr>
        <p:spPr>
          <a:xfrm>
            <a:off x="838200" y="1486678"/>
            <a:ext cx="10515600" cy="4690285"/>
          </a:xfrm>
        </p:spPr>
        <p:txBody>
          <a:bodyPr>
            <a:normAutofit/>
          </a:bodyPr>
          <a:lstStyle/>
          <a:p>
            <a:r>
              <a:rPr lang="en-US" sz="3600" dirty="0"/>
              <a:t>MVP creator ID’s for links to Learn and Docs content</a:t>
            </a:r>
          </a:p>
          <a:p>
            <a:pPr lvl="1"/>
            <a:r>
              <a:rPr lang="en-US" dirty="0"/>
              <a:t>Ex: </a:t>
            </a:r>
            <a:r>
              <a:rPr lang="en-US" dirty="0">
                <a:hlinkClick r:id="rId3"/>
              </a:rPr>
              <a:t>https://docs.microsoft.com/azure/azure-sql/virtual-machines/windows/sql-server-iaas-agent-extension-automate-management</a:t>
            </a:r>
            <a:r>
              <a:rPr lang="en-US" b="1" dirty="0">
                <a:hlinkClick r:id="rId3"/>
              </a:rPr>
              <a:t>?WT.mc_id=DP-MVP-5003697</a:t>
            </a:r>
            <a:endParaRPr lang="en-US" b="1" dirty="0"/>
          </a:p>
          <a:p>
            <a:r>
              <a:rPr lang="en-US" dirty="0"/>
              <a:t>Over 1000 MVPs are registered to participate (as of Oct 2020).</a:t>
            </a:r>
          </a:p>
          <a:p>
            <a:r>
              <a:rPr lang="en-US" dirty="0"/>
              <a:t>Works also for sites: </a:t>
            </a:r>
            <a:r>
              <a:rPr lang="en-US" u="sng" dirty="0"/>
              <a:t>azure.Microsoft.com</a:t>
            </a:r>
            <a:r>
              <a:rPr lang="en-US" dirty="0"/>
              <a:t>, </a:t>
            </a:r>
            <a:r>
              <a:rPr lang="en-US" u="sng" dirty="0"/>
              <a:t>channel9.msdn.com</a:t>
            </a:r>
            <a:r>
              <a:rPr lang="en-US" dirty="0"/>
              <a:t>, </a:t>
            </a:r>
            <a:r>
              <a:rPr lang="en-US" u="sng" dirty="0"/>
              <a:t>cloudblogs.Microsoft.com </a:t>
            </a:r>
            <a:r>
              <a:rPr lang="en-US" dirty="0"/>
              <a:t>and more Microsoft sites.</a:t>
            </a:r>
          </a:p>
          <a:p>
            <a:r>
              <a:rPr lang="en-US" dirty="0"/>
              <a:t>Contact </a:t>
            </a:r>
            <a:r>
              <a:rPr lang="en-US" u="sng" dirty="0"/>
              <a:t>mvpdocschampion@microsoft.com</a:t>
            </a:r>
          </a:p>
        </p:txBody>
      </p:sp>
    </p:spTree>
    <p:extLst>
      <p:ext uri="{BB962C8B-B14F-4D97-AF65-F5344CB8AC3E}">
        <p14:creationId xmlns:p14="http://schemas.microsoft.com/office/powerpoint/2010/main" val="3140523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8ADF-9F01-4631-8916-D8D1D7B415DA}"/>
              </a:ext>
            </a:extLst>
          </p:cNvPr>
          <p:cNvSpPr>
            <a:spLocks noGrp="1"/>
          </p:cNvSpPr>
          <p:nvPr>
            <p:ph type="title"/>
          </p:nvPr>
        </p:nvSpPr>
        <p:spPr/>
        <p:txBody>
          <a:bodyPr>
            <a:normAutofit/>
          </a:bodyPr>
          <a:lstStyle/>
          <a:p>
            <a:r>
              <a:rPr lang="en-US" sz="5400" dirty="0"/>
              <a:t>Recommended content in footer</a:t>
            </a:r>
          </a:p>
        </p:txBody>
      </p:sp>
      <p:pic>
        <p:nvPicPr>
          <p:cNvPr id="5" name="Picture 4" descr="The new Recommended Content footer in Microsoft Docs articles.">
            <a:extLst>
              <a:ext uri="{FF2B5EF4-FFF2-40B4-BE49-F238E27FC236}">
                <a16:creationId xmlns:a16="http://schemas.microsoft.com/office/drawing/2014/main" id="{5E5C4297-56EC-4214-8068-81C014414B29}"/>
              </a:ext>
            </a:extLst>
          </p:cNvPr>
          <p:cNvPicPr>
            <a:picLocks noChangeAspect="1"/>
          </p:cNvPicPr>
          <p:nvPr/>
        </p:nvPicPr>
        <p:blipFill>
          <a:blip r:embed="rId3"/>
          <a:stretch>
            <a:fillRect/>
          </a:stretch>
        </p:blipFill>
        <p:spPr>
          <a:xfrm>
            <a:off x="838200" y="1690688"/>
            <a:ext cx="10355120" cy="4305901"/>
          </a:xfrm>
          <a:prstGeom prst="rect">
            <a:avLst/>
          </a:prstGeom>
        </p:spPr>
      </p:pic>
    </p:spTree>
    <p:extLst>
      <p:ext uri="{BB962C8B-B14F-4D97-AF65-F5344CB8AC3E}">
        <p14:creationId xmlns:p14="http://schemas.microsoft.com/office/powerpoint/2010/main" val="16300003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56E6B-1D58-4E00-8BD0-49E2042A2AA0}"/>
              </a:ext>
            </a:extLst>
          </p:cNvPr>
          <p:cNvSpPr>
            <a:spLocks noGrp="1"/>
          </p:cNvSpPr>
          <p:nvPr>
            <p:ph type="title"/>
          </p:nvPr>
        </p:nvSpPr>
        <p:spPr/>
        <p:txBody>
          <a:bodyPr/>
          <a:lstStyle/>
          <a:p>
            <a:r>
              <a:rPr lang="en-US"/>
              <a:t>Azure SQL rebrand and reorganization</a:t>
            </a:r>
          </a:p>
        </p:txBody>
      </p:sp>
      <p:sp>
        <p:nvSpPr>
          <p:cNvPr id="3" name="Content Placeholder 2">
            <a:extLst>
              <a:ext uri="{FF2B5EF4-FFF2-40B4-BE49-F238E27FC236}">
                <a16:creationId xmlns:a16="http://schemas.microsoft.com/office/drawing/2014/main" id="{48B9C907-E250-43BB-A2EE-76481962BDBE}"/>
              </a:ext>
            </a:extLst>
          </p:cNvPr>
          <p:cNvSpPr>
            <a:spLocks noGrp="1"/>
          </p:cNvSpPr>
          <p:nvPr>
            <p:ph idx="1"/>
          </p:nvPr>
        </p:nvSpPr>
        <p:spPr/>
        <p:txBody>
          <a:bodyPr vert="horz" lIns="91440" tIns="45720" rIns="91440" bIns="45720" rtlCol="0" anchor="t">
            <a:normAutofit/>
          </a:bodyPr>
          <a:lstStyle/>
          <a:p>
            <a:r>
              <a:rPr lang="en-US">
                <a:cs typeface="Calibri"/>
                <a:hlinkClick r:id="rId3"/>
              </a:rPr>
              <a:t>https://aka.ms/azuresqldocs</a:t>
            </a:r>
            <a:endParaRPr lang="en-US">
              <a:cs typeface="Calibri"/>
            </a:endParaRPr>
          </a:p>
          <a:p>
            <a:endParaRPr lang="en-US">
              <a:cs typeface="Calibri"/>
            </a:endParaRPr>
          </a:p>
          <a:p>
            <a:pPr marL="0" indent="0">
              <a:buNone/>
            </a:pPr>
            <a:endParaRPr lang="en-US">
              <a:cs typeface="Calibri"/>
            </a:endParaRPr>
          </a:p>
        </p:txBody>
      </p:sp>
      <p:graphicFrame>
        <p:nvGraphicFramePr>
          <p:cNvPr id="4" name="Table 4">
            <a:extLst>
              <a:ext uri="{FF2B5EF4-FFF2-40B4-BE49-F238E27FC236}">
                <a16:creationId xmlns:a16="http://schemas.microsoft.com/office/drawing/2014/main" id="{ED6589B5-C4A3-4F8A-923D-79C5A72AB3A0}"/>
              </a:ext>
            </a:extLst>
          </p:cNvPr>
          <p:cNvGraphicFramePr>
            <a:graphicFrameLocks noGrp="1"/>
          </p:cNvGraphicFramePr>
          <p:nvPr>
            <p:extLst>
              <p:ext uri="{D42A27DB-BD31-4B8C-83A1-F6EECF244321}">
                <p14:modId xmlns:p14="http://schemas.microsoft.com/office/powerpoint/2010/main" val="85701283"/>
              </p:ext>
            </p:extLst>
          </p:nvPr>
        </p:nvGraphicFramePr>
        <p:xfrm>
          <a:off x="929013" y="2484329"/>
          <a:ext cx="8168640" cy="2505204"/>
        </p:xfrm>
        <a:graphic>
          <a:graphicData uri="http://schemas.openxmlformats.org/drawingml/2006/table">
            <a:tbl>
              <a:tblPr firstRow="1" bandRow="1">
                <a:tableStyleId>{5C22544A-7EE6-4342-B048-85BDC9FD1C3A}</a:tableStyleId>
              </a:tblPr>
              <a:tblGrid>
                <a:gridCol w="4084320">
                  <a:extLst>
                    <a:ext uri="{9D8B030D-6E8A-4147-A177-3AD203B41FA5}">
                      <a16:colId xmlns:a16="http://schemas.microsoft.com/office/drawing/2014/main" val="576500851"/>
                    </a:ext>
                  </a:extLst>
                </a:gridCol>
                <a:gridCol w="4084320">
                  <a:extLst>
                    <a:ext uri="{9D8B030D-6E8A-4147-A177-3AD203B41FA5}">
                      <a16:colId xmlns:a16="http://schemas.microsoft.com/office/drawing/2014/main" val="1613769451"/>
                    </a:ext>
                  </a:extLst>
                </a:gridCol>
              </a:tblGrid>
              <a:tr h="417534">
                <a:tc>
                  <a:txBody>
                    <a:bodyPr/>
                    <a:lstStyle/>
                    <a:p>
                      <a:r>
                        <a:rPr lang="en-US"/>
                        <a:t>Previous term</a:t>
                      </a:r>
                    </a:p>
                  </a:txBody>
                  <a:tcPr/>
                </a:tc>
                <a:tc>
                  <a:txBody>
                    <a:bodyPr/>
                    <a:lstStyle/>
                    <a:p>
                      <a:pPr lvl="0">
                        <a:buNone/>
                      </a:pPr>
                      <a:r>
                        <a:rPr lang="en-US"/>
                        <a:t>New term</a:t>
                      </a:r>
                    </a:p>
                  </a:txBody>
                  <a:tcPr/>
                </a:tc>
                <a:extLst>
                  <a:ext uri="{0D108BD9-81ED-4DB2-BD59-A6C34878D82A}">
                    <a16:rowId xmlns:a16="http://schemas.microsoft.com/office/drawing/2014/main" val="1369425191"/>
                  </a:ext>
                </a:extLst>
              </a:tr>
              <a:tr h="417534">
                <a:tc>
                  <a:txBody>
                    <a:bodyPr/>
                    <a:lstStyle/>
                    <a:p>
                      <a:pPr lvl="0">
                        <a:buNone/>
                      </a:pPr>
                      <a:r>
                        <a:rPr lang="en-US"/>
                        <a:t>Azure SQL Database Managed Instance</a:t>
                      </a:r>
                    </a:p>
                  </a:txBody>
                  <a:tcPr/>
                </a:tc>
                <a:tc>
                  <a:txBody>
                    <a:bodyPr/>
                    <a:lstStyle/>
                    <a:p>
                      <a:pPr lvl="0">
                        <a:buNone/>
                      </a:pPr>
                      <a:r>
                        <a:rPr lang="en-US"/>
                        <a:t>Azure SQL Managed Instance</a:t>
                      </a:r>
                    </a:p>
                  </a:txBody>
                  <a:tcPr/>
                </a:tc>
                <a:extLst>
                  <a:ext uri="{0D108BD9-81ED-4DB2-BD59-A6C34878D82A}">
                    <a16:rowId xmlns:a16="http://schemas.microsoft.com/office/drawing/2014/main" val="1303666182"/>
                  </a:ext>
                </a:extLst>
              </a:tr>
              <a:tr h="417534">
                <a:tc>
                  <a:txBody>
                    <a:bodyPr/>
                    <a:lstStyle/>
                    <a:p>
                      <a:pPr lvl="0">
                        <a:buNone/>
                      </a:pPr>
                      <a:r>
                        <a:rPr lang="en-US"/>
                        <a:t>Azure SQL Database single database</a:t>
                      </a:r>
                    </a:p>
                  </a:txBody>
                  <a:tcPr/>
                </a:tc>
                <a:tc>
                  <a:txBody>
                    <a:bodyPr/>
                    <a:lstStyle/>
                    <a:p>
                      <a:pPr lvl="0">
                        <a:buNone/>
                      </a:pPr>
                      <a:r>
                        <a:rPr lang="en-US"/>
                        <a:t>Azure SQL Database</a:t>
                      </a:r>
                    </a:p>
                  </a:txBody>
                  <a:tcPr/>
                </a:tc>
                <a:extLst>
                  <a:ext uri="{0D108BD9-81ED-4DB2-BD59-A6C34878D82A}">
                    <a16:rowId xmlns:a16="http://schemas.microsoft.com/office/drawing/2014/main" val="2854757517"/>
                  </a:ext>
                </a:extLst>
              </a:tr>
              <a:tr h="417534">
                <a:tc>
                  <a:txBody>
                    <a:bodyPr/>
                    <a:lstStyle/>
                    <a:p>
                      <a:pPr lvl="0">
                        <a:buNone/>
                      </a:pPr>
                      <a:r>
                        <a:rPr lang="en-US"/>
                        <a:t>Azure SQL Database elastic pool</a:t>
                      </a:r>
                    </a:p>
                  </a:txBody>
                  <a:tcPr/>
                </a:tc>
                <a:tc>
                  <a:txBody>
                    <a:bodyPr/>
                    <a:lstStyle/>
                    <a:p>
                      <a:pPr lvl="0">
                        <a:buNone/>
                      </a:pPr>
                      <a:r>
                        <a:rPr lang="en-US"/>
                        <a:t>Azure SQL Database</a:t>
                      </a:r>
                    </a:p>
                  </a:txBody>
                  <a:tcPr/>
                </a:tc>
                <a:extLst>
                  <a:ext uri="{0D108BD9-81ED-4DB2-BD59-A6C34878D82A}">
                    <a16:rowId xmlns:a16="http://schemas.microsoft.com/office/drawing/2014/main" val="448466104"/>
                  </a:ext>
                </a:extLst>
              </a:tr>
              <a:tr h="417534">
                <a:tc>
                  <a:txBody>
                    <a:bodyPr/>
                    <a:lstStyle/>
                    <a:p>
                      <a:pPr lvl="0">
                        <a:buNone/>
                      </a:pPr>
                      <a:r>
                        <a:rPr lang="en-US"/>
                        <a:t>N/A</a:t>
                      </a:r>
                    </a:p>
                  </a:txBody>
                  <a:tcPr/>
                </a:tc>
                <a:tc>
                  <a:txBody>
                    <a:bodyPr/>
                    <a:lstStyle/>
                    <a:p>
                      <a:pPr lvl="0">
                        <a:buNone/>
                      </a:pPr>
                      <a:r>
                        <a:rPr lang="en-US"/>
                        <a:t>SQL Server on Azure VMs</a:t>
                      </a:r>
                    </a:p>
                  </a:txBody>
                  <a:tcPr/>
                </a:tc>
                <a:extLst>
                  <a:ext uri="{0D108BD9-81ED-4DB2-BD59-A6C34878D82A}">
                    <a16:rowId xmlns:a16="http://schemas.microsoft.com/office/drawing/2014/main" val="30726966"/>
                  </a:ext>
                </a:extLst>
              </a:tr>
              <a:tr h="417534">
                <a:tc>
                  <a:txBody>
                    <a:bodyPr/>
                    <a:lstStyle/>
                    <a:p>
                      <a:pPr lvl="0">
                        <a:buNone/>
                      </a:pPr>
                      <a:r>
                        <a:rPr lang="en-US"/>
                        <a:t>N/A</a:t>
                      </a:r>
                    </a:p>
                  </a:txBody>
                  <a:tcPr/>
                </a:tc>
                <a:tc>
                  <a:txBody>
                    <a:bodyPr/>
                    <a:lstStyle/>
                    <a:p>
                      <a:pPr lvl="0">
                        <a:buNone/>
                      </a:pPr>
                      <a:r>
                        <a:rPr lang="en-US" dirty="0"/>
                        <a:t>Azure SQL</a:t>
                      </a:r>
                    </a:p>
                  </a:txBody>
                  <a:tcPr/>
                </a:tc>
                <a:extLst>
                  <a:ext uri="{0D108BD9-81ED-4DB2-BD59-A6C34878D82A}">
                    <a16:rowId xmlns:a16="http://schemas.microsoft.com/office/drawing/2014/main" val="2205405180"/>
                  </a:ext>
                </a:extLst>
              </a:tr>
            </a:tbl>
          </a:graphicData>
        </a:graphic>
      </p:graphicFrame>
    </p:spTree>
    <p:extLst>
      <p:ext uri="{BB962C8B-B14F-4D97-AF65-F5344CB8AC3E}">
        <p14:creationId xmlns:p14="http://schemas.microsoft.com/office/powerpoint/2010/main" val="16893255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064D4-F7AA-4DA2-A2F3-36BF8603F61A}"/>
              </a:ext>
            </a:extLst>
          </p:cNvPr>
          <p:cNvSpPr>
            <a:spLocks noGrp="1"/>
          </p:cNvSpPr>
          <p:nvPr>
            <p:ph type="title"/>
          </p:nvPr>
        </p:nvSpPr>
        <p:spPr/>
        <p:txBody>
          <a:bodyPr/>
          <a:lstStyle/>
          <a:p>
            <a:r>
              <a:rPr lang="en-US"/>
              <a:t>Azure Arc enabled data services</a:t>
            </a:r>
          </a:p>
        </p:txBody>
      </p:sp>
      <p:sp>
        <p:nvSpPr>
          <p:cNvPr id="3" name="Content Placeholder 2">
            <a:extLst>
              <a:ext uri="{FF2B5EF4-FFF2-40B4-BE49-F238E27FC236}">
                <a16:creationId xmlns:a16="http://schemas.microsoft.com/office/drawing/2014/main" id="{5CFB52E1-7191-4D8F-8D5B-17757086D016}"/>
              </a:ext>
            </a:extLst>
          </p:cNvPr>
          <p:cNvSpPr>
            <a:spLocks noGrp="1"/>
          </p:cNvSpPr>
          <p:nvPr>
            <p:ph idx="1"/>
          </p:nvPr>
        </p:nvSpPr>
        <p:spPr>
          <a:xfrm>
            <a:off x="838200" y="1774135"/>
            <a:ext cx="10515600" cy="4402828"/>
          </a:xfrm>
        </p:spPr>
        <p:txBody>
          <a:bodyPr vert="horz" lIns="91440" tIns="45720" rIns="91440" bIns="45720" rtlCol="0" anchor="t">
            <a:normAutofit/>
          </a:bodyPr>
          <a:lstStyle/>
          <a:p>
            <a:r>
              <a:rPr lang="en-US" dirty="0"/>
              <a:t>Preview release at Ignite 2020:</a:t>
            </a:r>
          </a:p>
          <a:p>
            <a:pPr marL="0" indent="0">
              <a:buNone/>
            </a:pPr>
            <a:endParaRPr lang="en-US" sz="1200" dirty="0"/>
          </a:p>
          <a:p>
            <a:pPr lvl="1"/>
            <a:r>
              <a:rPr lang="en-US" b="1" dirty="0"/>
              <a:t>Azure Arc enabled data services (</a:t>
            </a:r>
            <a:r>
              <a:rPr lang="en-US" b="1" dirty="0">
                <a:hlinkClick r:id="rId3"/>
              </a:rPr>
              <a:t>preview</a:t>
            </a:r>
            <a:r>
              <a:rPr lang="en-US" b="1" dirty="0"/>
              <a:t>):</a:t>
            </a:r>
          </a:p>
          <a:p>
            <a:pPr lvl="2"/>
            <a:endParaRPr lang="en-US" sz="1100" dirty="0">
              <a:solidFill>
                <a:schemeClr val="accent6">
                  <a:lumMod val="75000"/>
                </a:schemeClr>
              </a:solidFill>
              <a:latin typeface="Segoe UI" panose="020B0502040204020203" pitchFamily="34" charset="0"/>
            </a:endParaRPr>
          </a:p>
          <a:p>
            <a:pPr marL="914400" lvl="2" indent="0">
              <a:buNone/>
            </a:pPr>
            <a:r>
              <a:rPr lang="en-US" dirty="0">
                <a:solidFill>
                  <a:schemeClr val="accent6">
                    <a:lumMod val="75000"/>
                  </a:schemeClr>
                </a:solidFill>
                <a:latin typeface="Segoe UI"/>
                <a:cs typeface="Segoe UI"/>
              </a:rPr>
              <a:t>R</a:t>
            </a:r>
            <a:r>
              <a:rPr lang="en-US" b="0" i="0" dirty="0">
                <a:solidFill>
                  <a:schemeClr val="accent6">
                    <a:lumMod val="75000"/>
                  </a:schemeClr>
                </a:solidFill>
                <a:effectLst/>
                <a:latin typeface="Segoe UI"/>
                <a:cs typeface="Segoe UI"/>
              </a:rPr>
              <a:t>un Azure data services on-premises, at the edge, and in public clouds using Kubernetes and the infrastructure of your choice.</a:t>
            </a:r>
            <a:br>
              <a:rPr lang="en-US" b="0" i="0" dirty="0">
                <a:effectLst/>
                <a:latin typeface="Segoe UI" panose="020B0502040204020203" pitchFamily="34" charset="0"/>
              </a:rPr>
            </a:br>
            <a:endParaRPr lang="en-US" b="0" i="0" dirty="0">
              <a:solidFill>
                <a:schemeClr val="accent6">
                  <a:lumMod val="75000"/>
                </a:schemeClr>
              </a:solidFill>
              <a:effectLst/>
              <a:latin typeface="Segoe UI" panose="020B0502040204020203" pitchFamily="34" charset="0"/>
            </a:endParaRPr>
          </a:p>
          <a:p>
            <a:pPr lvl="1"/>
            <a:r>
              <a:rPr lang="en-US" b="1" dirty="0"/>
              <a:t>Azure Arc enabled SQL Server (</a:t>
            </a:r>
            <a:r>
              <a:rPr lang="en-US" b="1" dirty="0">
                <a:hlinkClick r:id="rId4"/>
              </a:rPr>
              <a:t>preview</a:t>
            </a:r>
            <a:r>
              <a:rPr lang="en-US" b="1" dirty="0"/>
              <a:t>):</a:t>
            </a:r>
          </a:p>
          <a:p>
            <a:pPr lvl="2"/>
            <a:endParaRPr lang="en-US" sz="1200" dirty="0">
              <a:solidFill>
                <a:schemeClr val="accent6">
                  <a:lumMod val="75000"/>
                </a:schemeClr>
              </a:solidFill>
              <a:latin typeface="Segoe UI" panose="020B0502040204020203" pitchFamily="34" charset="0"/>
            </a:endParaRPr>
          </a:p>
          <a:p>
            <a:pPr marL="914400" lvl="2" indent="0">
              <a:buNone/>
            </a:pPr>
            <a:r>
              <a:rPr lang="en-US" dirty="0">
                <a:solidFill>
                  <a:schemeClr val="accent6">
                    <a:lumMod val="75000"/>
                  </a:schemeClr>
                </a:solidFill>
                <a:latin typeface="Segoe UI" panose="020B0502040204020203" pitchFamily="34" charset="0"/>
              </a:rPr>
              <a:t>Extends Azure services to SQL Server instances hosted outside of Azure in your own datacenter, on the edge, or in a multi-cloud environment</a:t>
            </a:r>
            <a:r>
              <a:rPr lang="en-US" b="0" i="0" dirty="0">
                <a:solidFill>
                  <a:schemeClr val="accent6">
                    <a:lumMod val="75000"/>
                  </a:schemeClr>
                </a:solidFill>
                <a:effectLst/>
                <a:latin typeface="Segoe UI" panose="020B0502040204020203" pitchFamily="34" charset="0"/>
              </a:rPr>
              <a:t>.</a:t>
            </a:r>
            <a:endParaRPr lang="en-US" dirty="0">
              <a:solidFill>
                <a:schemeClr val="accent6">
                  <a:lumMod val="75000"/>
                </a:schemeClr>
              </a:solidFill>
              <a:latin typeface="Segoe UI" panose="020B0502040204020203" pitchFamily="34" charset="0"/>
            </a:endParaRPr>
          </a:p>
          <a:p>
            <a:pPr marL="457200" lvl="1" indent="0">
              <a:buNone/>
            </a:pPr>
            <a:endParaRPr lang="en-US" dirty="0">
              <a:solidFill>
                <a:schemeClr val="accent6">
                  <a:lumMod val="75000"/>
                </a:schemeClr>
              </a:solidFill>
              <a:latin typeface="Segoe UI" panose="020B0502040204020203" pitchFamily="34" charset="0"/>
            </a:endParaRPr>
          </a:p>
          <a:p>
            <a:r>
              <a:rPr lang="en-US" dirty="0"/>
              <a:t>Part of the hybrid story provided by </a:t>
            </a:r>
            <a:r>
              <a:rPr lang="en-US" dirty="0">
                <a:hlinkClick r:id="rId5"/>
              </a:rPr>
              <a:t>Arc all-up</a:t>
            </a:r>
            <a:r>
              <a:rPr lang="en-US" dirty="0"/>
              <a:t>. </a:t>
            </a:r>
            <a:endParaRPr lang="en-US" dirty="0">
              <a:solidFill>
                <a:schemeClr val="accent6">
                  <a:lumMod val="75000"/>
                </a:schemeClr>
              </a:solidFill>
              <a:latin typeface="Segoe UI" panose="020B0502040204020203" pitchFamily="34" charset="0"/>
            </a:endParaRPr>
          </a:p>
          <a:p>
            <a:pPr marL="0" indent="0">
              <a:buNone/>
            </a:pPr>
            <a:endParaRPr lang="en-US" dirty="0">
              <a:solidFill>
                <a:schemeClr val="accent6">
                  <a:lumMod val="75000"/>
                </a:schemeClr>
              </a:solidFill>
              <a:latin typeface="Segoe UI" panose="020B0502040204020203" pitchFamily="34" charset="0"/>
            </a:endParaRPr>
          </a:p>
        </p:txBody>
      </p:sp>
    </p:spTree>
    <p:extLst>
      <p:ext uri="{BB962C8B-B14F-4D97-AF65-F5344CB8AC3E}">
        <p14:creationId xmlns:p14="http://schemas.microsoft.com/office/powerpoint/2010/main" val="40380523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02FBA-E573-4E87-B5A8-E3843F376B19}"/>
              </a:ext>
            </a:extLst>
          </p:cNvPr>
          <p:cNvSpPr>
            <a:spLocks noGrp="1"/>
          </p:cNvSpPr>
          <p:nvPr>
            <p:ph type="title"/>
          </p:nvPr>
        </p:nvSpPr>
        <p:spPr/>
        <p:txBody>
          <a:bodyPr/>
          <a:lstStyle/>
          <a:p>
            <a:r>
              <a:rPr lang="en-US" dirty="0"/>
              <a:t>Azure Data and Analytics Digital Event</a:t>
            </a:r>
          </a:p>
        </p:txBody>
      </p:sp>
      <p:sp>
        <p:nvSpPr>
          <p:cNvPr id="3" name="Content Placeholder 2">
            <a:extLst>
              <a:ext uri="{FF2B5EF4-FFF2-40B4-BE49-F238E27FC236}">
                <a16:creationId xmlns:a16="http://schemas.microsoft.com/office/drawing/2014/main" id="{DDF4C7CF-4A6C-41B1-8F61-C280C5ED1DDA}"/>
              </a:ext>
            </a:extLst>
          </p:cNvPr>
          <p:cNvSpPr>
            <a:spLocks noGrp="1"/>
          </p:cNvSpPr>
          <p:nvPr>
            <p:ph idx="1"/>
          </p:nvPr>
        </p:nvSpPr>
        <p:spPr>
          <a:xfrm>
            <a:off x="838200" y="1840533"/>
            <a:ext cx="10515600" cy="4351338"/>
          </a:xfrm>
        </p:spPr>
        <p:txBody>
          <a:bodyPr/>
          <a:lstStyle/>
          <a:p>
            <a:r>
              <a:rPr lang="en-US"/>
              <a:t>Join an upcoming Azure Data and Analytics Digital Event</a:t>
            </a:r>
          </a:p>
          <a:p>
            <a:r>
              <a:rPr lang="en-US">
                <a:hlinkClick r:id="rId3"/>
              </a:rPr>
              <a:t>https://azuredataandanalytics2020.eventcore.com/auth/login</a:t>
            </a:r>
            <a:r>
              <a:rPr lang="en-US"/>
              <a:t> </a:t>
            </a:r>
          </a:p>
          <a:p>
            <a:endParaRPr lang="en-US"/>
          </a:p>
        </p:txBody>
      </p:sp>
    </p:spTree>
    <p:extLst>
      <p:ext uri="{BB962C8B-B14F-4D97-AF65-F5344CB8AC3E}">
        <p14:creationId xmlns:p14="http://schemas.microsoft.com/office/powerpoint/2010/main" val="22095604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633ED-193B-442B-B6D1-37A31DC535D8}"/>
              </a:ext>
            </a:extLst>
          </p:cNvPr>
          <p:cNvSpPr>
            <a:spLocks noGrp="1"/>
          </p:cNvSpPr>
          <p:nvPr>
            <p:ph type="title"/>
          </p:nvPr>
        </p:nvSpPr>
        <p:spPr>
          <a:xfrm>
            <a:off x="831850" y="0"/>
            <a:ext cx="10515600" cy="6857999"/>
          </a:xfrm>
        </p:spPr>
        <p:txBody>
          <a:bodyPr anchor="ctr"/>
          <a:lstStyle/>
          <a:p>
            <a:pPr algn="ctr"/>
            <a:r>
              <a:rPr lang="en-US" b="1">
                <a:solidFill>
                  <a:schemeClr val="bg1"/>
                </a:solidFill>
                <a:effectLst>
                  <a:outerShdw blurRad="38100" dist="38100" dir="2700000" algn="tl">
                    <a:srgbClr val="000000">
                      <a:alpha val="43137"/>
                    </a:srgbClr>
                  </a:outerShdw>
                </a:effectLst>
              </a:rPr>
              <a:t>Open discussion…</a:t>
            </a:r>
            <a:br>
              <a:rPr lang="en-US" b="1">
                <a:solidFill>
                  <a:schemeClr val="bg1"/>
                </a:solidFill>
                <a:effectLst>
                  <a:outerShdw blurRad="38100" dist="38100" dir="2700000" algn="tl">
                    <a:srgbClr val="000000">
                      <a:alpha val="43137"/>
                    </a:srgbClr>
                  </a:outerShdw>
                </a:effectLst>
              </a:rPr>
            </a:br>
            <a:r>
              <a:rPr lang="en-US" b="1">
                <a:solidFill>
                  <a:schemeClr val="bg1"/>
                </a:solidFill>
                <a:effectLst>
                  <a:outerShdw blurRad="38100" dist="38100" dir="2700000" algn="tl">
                    <a:srgbClr val="000000">
                      <a:alpha val="43137"/>
                    </a:srgbClr>
                  </a:outerShdw>
                </a:effectLst>
              </a:rPr>
              <a:t>Your feedback on SQL Docs</a:t>
            </a:r>
          </a:p>
        </p:txBody>
      </p:sp>
    </p:spTree>
    <p:extLst>
      <p:ext uri="{BB962C8B-B14F-4D97-AF65-F5344CB8AC3E}">
        <p14:creationId xmlns:p14="http://schemas.microsoft.com/office/powerpoint/2010/main" val="253735035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633ED-193B-442B-B6D1-37A31DC535D8}"/>
              </a:ext>
            </a:extLst>
          </p:cNvPr>
          <p:cNvSpPr>
            <a:spLocks noGrp="1"/>
          </p:cNvSpPr>
          <p:nvPr>
            <p:ph type="title"/>
          </p:nvPr>
        </p:nvSpPr>
        <p:spPr>
          <a:xfrm>
            <a:off x="831850" y="0"/>
            <a:ext cx="10515600" cy="6857999"/>
          </a:xfrm>
        </p:spPr>
        <p:txBody>
          <a:bodyPr anchor="ctr"/>
          <a:lstStyle/>
          <a:p>
            <a:pPr algn="ctr"/>
            <a:r>
              <a:rPr lang="en-US" b="1" dirty="0">
                <a:solidFill>
                  <a:schemeClr val="bg1"/>
                </a:solidFill>
                <a:effectLst>
                  <a:outerShdw blurRad="38100" dist="38100" dir="2700000" algn="tl">
                    <a:srgbClr val="000000">
                      <a:alpha val="43137"/>
                    </a:srgbClr>
                  </a:outerShdw>
                </a:effectLst>
              </a:rPr>
              <a:t>Thank you!</a:t>
            </a:r>
            <a:br>
              <a:rPr lang="en-US" b="1" dirty="0">
                <a:solidFill>
                  <a:schemeClr val="bg1"/>
                </a:solidFill>
                <a:effectLst>
                  <a:outerShdw blurRad="38100" dist="38100" dir="2700000" algn="tl">
                    <a:srgbClr val="000000">
                      <a:alpha val="43137"/>
                    </a:srgbClr>
                  </a:outerShdw>
                </a:effectLst>
              </a:rPr>
            </a:br>
            <a:br>
              <a:rPr lang="en-US" b="1" dirty="0">
                <a:solidFill>
                  <a:schemeClr val="bg1"/>
                </a:solidFill>
                <a:effectLst>
                  <a:outerShdw blurRad="38100" dist="38100" dir="2700000" algn="tl">
                    <a:srgbClr val="000000">
                      <a:alpha val="43137"/>
                    </a:srgbClr>
                  </a:outerShdw>
                </a:effectLst>
              </a:rPr>
            </a:br>
            <a:r>
              <a:rPr lang="en-US" sz="3200" b="1" dirty="0">
                <a:solidFill>
                  <a:schemeClr val="bg1"/>
                </a:solidFill>
                <a:effectLst>
                  <a:outerShdw blurRad="38100" dist="38100" dir="2700000" algn="tl">
                    <a:srgbClr val="000000">
                      <a:alpha val="43137"/>
                    </a:srgbClr>
                  </a:outerShdw>
                </a:effectLst>
              </a:rPr>
              <a:t>Reach out to us on Twitter: </a:t>
            </a:r>
            <a:r>
              <a:rPr lang="en-US" sz="3200" b="1" dirty="0">
                <a:solidFill>
                  <a:schemeClr val="accent5"/>
                </a:solidFill>
                <a:effectLst>
                  <a:outerShdw blurRad="38100" dist="38100" dir="2700000" algn="tl">
                    <a:srgbClr val="000000">
                      <a:alpha val="43137"/>
                    </a:srgbClr>
                  </a:outerShdw>
                </a:effectLst>
                <a:hlinkClick r:id="rId2">
                  <a:extLst>
                    <a:ext uri="{A12FA001-AC4F-418D-AE19-62706E023703}">
                      <ahyp:hlinkClr xmlns:ahyp="http://schemas.microsoft.com/office/drawing/2018/hyperlinkcolor" val="tx"/>
                    </a:ext>
                  </a:extLst>
                </a:hlinkClick>
              </a:rPr>
              <a:t>@SQLDocs</a:t>
            </a:r>
            <a:r>
              <a:rPr lang="en-US" sz="3200" b="1" dirty="0">
                <a:solidFill>
                  <a:schemeClr val="accent5"/>
                </a:solidFill>
                <a:effectLst>
                  <a:outerShdw blurRad="38100" dist="38100" dir="2700000" algn="tl">
                    <a:srgbClr val="000000">
                      <a:alpha val="43137"/>
                    </a:srgbClr>
                  </a:outerShdw>
                </a:effectLst>
              </a:rPr>
              <a:t> </a:t>
            </a:r>
            <a:endParaRPr lang="en-US" b="1"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65316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56E6B-1D58-4E00-8BD0-49E2042A2AA0}"/>
              </a:ext>
            </a:extLst>
          </p:cNvPr>
          <p:cNvSpPr>
            <a:spLocks noGrp="1"/>
          </p:cNvSpPr>
          <p:nvPr>
            <p:ph type="title"/>
          </p:nvPr>
        </p:nvSpPr>
        <p:spPr/>
        <p:txBody>
          <a:bodyPr>
            <a:normAutofit/>
          </a:bodyPr>
          <a:lstStyle/>
          <a:p>
            <a:r>
              <a:rPr lang="en-US" sz="4800" dirty="0"/>
              <a:t>SQL Docs: Who are we?</a:t>
            </a:r>
          </a:p>
        </p:txBody>
      </p:sp>
      <p:sp>
        <p:nvSpPr>
          <p:cNvPr id="3" name="Content Placeholder 2">
            <a:extLst>
              <a:ext uri="{FF2B5EF4-FFF2-40B4-BE49-F238E27FC236}">
                <a16:creationId xmlns:a16="http://schemas.microsoft.com/office/drawing/2014/main" id="{48B9C907-E250-43BB-A2EE-76481962BDBE}"/>
              </a:ext>
            </a:extLst>
          </p:cNvPr>
          <p:cNvSpPr>
            <a:spLocks noGrp="1"/>
          </p:cNvSpPr>
          <p:nvPr>
            <p:ph idx="1"/>
          </p:nvPr>
        </p:nvSpPr>
        <p:spPr>
          <a:xfrm>
            <a:off x="838200" y="1825625"/>
            <a:ext cx="11093904" cy="4667250"/>
          </a:xfrm>
        </p:spPr>
        <p:txBody>
          <a:bodyPr>
            <a:normAutofit/>
          </a:bodyPr>
          <a:lstStyle/>
          <a:p>
            <a:r>
              <a:rPr lang="en-US" sz="3600" dirty="0"/>
              <a:t>SQL documentation team covering for:</a:t>
            </a:r>
          </a:p>
          <a:p>
            <a:pPr lvl="1"/>
            <a:r>
              <a:rPr lang="en-US" sz="3200" dirty="0"/>
              <a:t>SQL Server</a:t>
            </a:r>
          </a:p>
          <a:p>
            <a:pPr lvl="1"/>
            <a:r>
              <a:rPr lang="en-US" sz="3200" dirty="0"/>
              <a:t>All flavors of Azure SQL</a:t>
            </a:r>
          </a:p>
          <a:p>
            <a:pPr lvl="1"/>
            <a:r>
              <a:rPr lang="en-US" sz="3200" dirty="0"/>
              <a:t>Azure Synapse Analytics (including BDC, dedicated SQL Pool (SQL DW)</a:t>
            </a:r>
          </a:p>
          <a:p>
            <a:pPr lvl="1"/>
            <a:r>
              <a:rPr lang="en-US" sz="3200" dirty="0"/>
              <a:t>SQL tooling (SSMS, Azure Data Studio)</a:t>
            </a:r>
          </a:p>
          <a:p>
            <a:pPr lvl="1"/>
            <a:r>
              <a:rPr lang="en-US" sz="3200" dirty="0"/>
              <a:t>Azure ARC for Data Services</a:t>
            </a:r>
          </a:p>
        </p:txBody>
      </p:sp>
      <p:pic>
        <p:nvPicPr>
          <p:cNvPr id="2050" name="Picture 2" descr="Lego Star Wars characters, with a Microsoft document cartoon snuck in. Probably violates a copyright.&#10;">
            <a:extLst>
              <a:ext uri="{FF2B5EF4-FFF2-40B4-BE49-F238E27FC236}">
                <a16:creationId xmlns:a16="http://schemas.microsoft.com/office/drawing/2014/main" id="{2FC57A73-5CB4-4FC3-9F5E-9348E8037A90}"/>
              </a:ext>
              <a:ext uri="{C183D7F6-B498-43B3-948B-1728B52AA6E4}">
                <adec:decorative xmlns:adec="http://schemas.microsoft.com/office/drawing/2017/decorative" val="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22489" y="0"/>
            <a:ext cx="2509615" cy="16906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8667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56E6B-1D58-4E00-8BD0-49E2042A2AA0}"/>
              </a:ext>
            </a:extLst>
          </p:cNvPr>
          <p:cNvSpPr>
            <a:spLocks noGrp="1"/>
          </p:cNvSpPr>
          <p:nvPr>
            <p:ph type="title"/>
          </p:nvPr>
        </p:nvSpPr>
        <p:spPr/>
        <p:txBody>
          <a:bodyPr>
            <a:normAutofit/>
          </a:bodyPr>
          <a:lstStyle/>
          <a:p>
            <a:r>
              <a:rPr lang="en-US" sz="4800" dirty="0"/>
              <a:t>What is DevRel?</a:t>
            </a:r>
          </a:p>
        </p:txBody>
      </p:sp>
      <p:sp>
        <p:nvSpPr>
          <p:cNvPr id="3" name="Content Placeholder 2">
            <a:extLst>
              <a:ext uri="{FF2B5EF4-FFF2-40B4-BE49-F238E27FC236}">
                <a16:creationId xmlns:a16="http://schemas.microsoft.com/office/drawing/2014/main" id="{48B9C907-E250-43BB-A2EE-76481962BDBE}"/>
              </a:ext>
            </a:extLst>
          </p:cNvPr>
          <p:cNvSpPr>
            <a:spLocks noGrp="1"/>
          </p:cNvSpPr>
          <p:nvPr>
            <p:ph idx="1"/>
          </p:nvPr>
        </p:nvSpPr>
        <p:spPr>
          <a:xfrm>
            <a:off x="838200" y="1468582"/>
            <a:ext cx="10515600" cy="5186217"/>
          </a:xfrm>
        </p:spPr>
        <p:txBody>
          <a:bodyPr>
            <a:normAutofit lnSpcReduction="10000"/>
          </a:bodyPr>
          <a:lstStyle/>
          <a:p>
            <a:pPr lvl="1"/>
            <a:r>
              <a:rPr lang="en-US" sz="3600" dirty="0"/>
              <a:t>Documentation </a:t>
            </a:r>
          </a:p>
          <a:p>
            <a:pPr lvl="2"/>
            <a:r>
              <a:rPr lang="en-US" sz="3200" dirty="0"/>
              <a:t>Introductory thru expert level</a:t>
            </a:r>
          </a:p>
          <a:p>
            <a:pPr lvl="2"/>
            <a:r>
              <a:rPr lang="en-US" sz="3200" dirty="0"/>
              <a:t>Reference (ex: API docs, code samples)</a:t>
            </a:r>
          </a:p>
          <a:p>
            <a:pPr lvl="1"/>
            <a:r>
              <a:rPr lang="en-US" sz="3600" dirty="0"/>
              <a:t>Community interaction</a:t>
            </a:r>
          </a:p>
          <a:p>
            <a:pPr lvl="2"/>
            <a:r>
              <a:rPr lang="en-US" sz="3200" dirty="0"/>
              <a:t>Bugs, suggestions, feedback</a:t>
            </a:r>
          </a:p>
          <a:p>
            <a:pPr lvl="2"/>
            <a:r>
              <a:rPr lang="en-US" sz="3200" dirty="0"/>
              <a:t>Technical background</a:t>
            </a:r>
          </a:p>
          <a:p>
            <a:pPr lvl="1"/>
            <a:r>
              <a:rPr lang="en-US" sz="3600" dirty="0"/>
              <a:t>Strategic advantage</a:t>
            </a:r>
          </a:p>
          <a:p>
            <a:pPr lvl="2"/>
            <a:r>
              <a:rPr lang="en-US" sz="3200" dirty="0"/>
              <a:t>Enhance adoption</a:t>
            </a:r>
          </a:p>
          <a:p>
            <a:pPr lvl="2"/>
            <a:r>
              <a:rPr lang="en-US" sz="3200" dirty="0"/>
              <a:t>Authentic community engagement</a:t>
            </a:r>
          </a:p>
          <a:p>
            <a:pPr lvl="1"/>
            <a:r>
              <a:rPr lang="en-US" sz="3600" dirty="0"/>
              <a:t>Connecting with YOU</a:t>
            </a:r>
          </a:p>
        </p:txBody>
      </p:sp>
      <p:sp>
        <p:nvSpPr>
          <p:cNvPr id="4" name="Rectangle 1">
            <a:extLst>
              <a:ext uri="{FF2B5EF4-FFF2-40B4-BE49-F238E27FC236}">
                <a16:creationId xmlns:a16="http://schemas.microsoft.com/office/drawing/2014/main" id="{412D58AF-C71C-4FDD-A206-3EE80ADB7FD1}"/>
              </a:ext>
            </a:extLst>
          </p:cNvPr>
          <p:cNvSpPr>
            <a:spLocks noChangeArrowheads="1"/>
          </p:cNvSpPr>
          <p:nvPr/>
        </p:nvSpPr>
        <p:spPr bwMode="auto">
          <a:xfrm>
            <a:off x="15269333" y="-1747897"/>
            <a:ext cx="4266895" cy="6340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cs typeface="Calibri" panose="020F0502020204030204" pitchFamily="34" charset="0"/>
                <a:hlinkClick r:id="rId3"/>
              </a:rPr>
              <a:t>Areas of ownership</a:t>
            </a:r>
            <a:endParaRPr kumimoji="0" lang="en-US" altLang="en-US" sz="11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19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1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50" name="Picture 2">
            <a:extLst>
              <a:ext uri="{FF2B5EF4-FFF2-40B4-BE49-F238E27FC236}">
                <a16:creationId xmlns:a16="http://schemas.microsoft.com/office/drawing/2014/main" id="{2FC57A73-5CB4-4FC3-9F5E-9348E8037A90}"/>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22489" y="0"/>
            <a:ext cx="2509615" cy="16906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80865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633ED-193B-442B-B6D1-37A31DC535D8}"/>
              </a:ext>
            </a:extLst>
          </p:cNvPr>
          <p:cNvSpPr>
            <a:spLocks noGrp="1"/>
          </p:cNvSpPr>
          <p:nvPr>
            <p:ph type="title"/>
          </p:nvPr>
        </p:nvSpPr>
        <p:spPr>
          <a:xfrm>
            <a:off x="831850" y="0"/>
            <a:ext cx="10515600" cy="6857999"/>
          </a:xfrm>
        </p:spPr>
        <p:txBody>
          <a:bodyPr anchor="ctr"/>
          <a:lstStyle/>
          <a:p>
            <a:pPr algn="ctr"/>
            <a:r>
              <a:rPr lang="en-US" b="1">
                <a:solidFill>
                  <a:schemeClr val="bg1"/>
                </a:solidFill>
                <a:effectLst>
                  <a:outerShdw blurRad="38100" dist="38100" dir="2700000" algn="tl">
                    <a:srgbClr val="000000">
                      <a:alpha val="43137"/>
                    </a:srgbClr>
                  </a:outerShdw>
                </a:effectLst>
              </a:rPr>
              <a:t>Tips &amp; Tricks</a:t>
            </a:r>
          </a:p>
        </p:txBody>
      </p:sp>
    </p:spTree>
    <p:extLst>
      <p:ext uri="{BB962C8B-B14F-4D97-AF65-F5344CB8AC3E}">
        <p14:creationId xmlns:p14="http://schemas.microsoft.com/office/powerpoint/2010/main" val="1215625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0B2F5-9072-40E0-879B-E526369CB414}"/>
              </a:ext>
            </a:extLst>
          </p:cNvPr>
          <p:cNvSpPr>
            <a:spLocks noGrp="1"/>
          </p:cNvSpPr>
          <p:nvPr>
            <p:ph type="title"/>
          </p:nvPr>
        </p:nvSpPr>
        <p:spPr>
          <a:xfrm>
            <a:off x="838200" y="18255"/>
            <a:ext cx="10515600" cy="1325563"/>
          </a:xfrm>
        </p:spPr>
        <p:txBody>
          <a:bodyPr>
            <a:normAutofit/>
          </a:bodyPr>
          <a:lstStyle/>
          <a:p>
            <a:r>
              <a:rPr lang="en-US" sz="4800" dirty="0"/>
              <a:t>Navigation: Headers &amp; Breadcrumbs</a:t>
            </a:r>
          </a:p>
        </p:txBody>
      </p:sp>
      <p:sp>
        <p:nvSpPr>
          <p:cNvPr id="3" name="Content Placeholder 2">
            <a:extLst>
              <a:ext uri="{FF2B5EF4-FFF2-40B4-BE49-F238E27FC236}">
                <a16:creationId xmlns:a16="http://schemas.microsoft.com/office/drawing/2014/main" id="{85058DB0-8AEC-4712-AE30-45E9C7FE28CD}"/>
              </a:ext>
            </a:extLst>
          </p:cNvPr>
          <p:cNvSpPr>
            <a:spLocks noGrp="1"/>
          </p:cNvSpPr>
          <p:nvPr>
            <p:ph idx="1"/>
          </p:nvPr>
        </p:nvSpPr>
        <p:spPr>
          <a:xfrm>
            <a:off x="838200" y="1217543"/>
            <a:ext cx="10515600" cy="4959420"/>
          </a:xfrm>
        </p:spPr>
        <p:txBody>
          <a:bodyPr/>
          <a:lstStyle/>
          <a:p>
            <a:r>
              <a:rPr lang="en-US" dirty="0"/>
              <a:t>Header:</a:t>
            </a:r>
          </a:p>
          <a:p>
            <a:pPr lvl="1"/>
            <a:r>
              <a:rPr lang="en-US" dirty="0"/>
              <a:t>Navigation bar for quick access to SQL content</a:t>
            </a:r>
          </a:p>
          <a:p>
            <a:pPr marL="457200" lvl="1" indent="0">
              <a:buNone/>
            </a:pPr>
            <a:endParaRPr lang="en-US" dirty="0"/>
          </a:p>
          <a:p>
            <a:endParaRPr lang="en-US" dirty="0"/>
          </a:p>
          <a:p>
            <a:endParaRPr lang="en-US" dirty="0"/>
          </a:p>
          <a:p>
            <a:r>
              <a:rPr lang="en-US" dirty="0"/>
              <a:t>Breadcrumbs:</a:t>
            </a:r>
          </a:p>
          <a:p>
            <a:pPr lvl="1"/>
            <a:r>
              <a:rPr lang="en-US" dirty="0"/>
              <a:t>At the top of the page that allows you go to back to a higher level landing or hub page:</a:t>
            </a:r>
          </a:p>
          <a:p>
            <a:pPr marL="457200" lvl="1" indent="0">
              <a:buNone/>
            </a:pPr>
            <a:endParaRPr lang="en-US" dirty="0"/>
          </a:p>
        </p:txBody>
      </p:sp>
      <p:pic>
        <p:nvPicPr>
          <p:cNvPr id="9" name="Picture 8" descr="Screenshot of the Navigation header of a Microsoft Docs article.">
            <a:extLst>
              <a:ext uri="{FF2B5EF4-FFF2-40B4-BE49-F238E27FC236}">
                <a16:creationId xmlns:a16="http://schemas.microsoft.com/office/drawing/2014/main" id="{DFF3868F-30AE-4E92-8569-73F2568FFA90}"/>
              </a:ext>
            </a:extLst>
          </p:cNvPr>
          <p:cNvPicPr>
            <a:picLocks noChangeAspect="1"/>
          </p:cNvPicPr>
          <p:nvPr/>
        </p:nvPicPr>
        <p:blipFill>
          <a:blip r:embed="rId3"/>
          <a:stretch>
            <a:fillRect/>
          </a:stretch>
        </p:blipFill>
        <p:spPr>
          <a:xfrm>
            <a:off x="1481551" y="2122211"/>
            <a:ext cx="9020175" cy="1381125"/>
          </a:xfrm>
          <a:prstGeom prst="rect">
            <a:avLst/>
          </a:prstGeom>
          <a:effectLst>
            <a:outerShdw blurRad="50800" dist="38100" dir="2700000" algn="tl" rotWithShape="0">
              <a:prstClr val="black">
                <a:alpha val="40000"/>
              </a:prstClr>
            </a:outerShdw>
          </a:effectLst>
        </p:spPr>
      </p:pic>
      <p:pic>
        <p:nvPicPr>
          <p:cNvPr id="11" name="Picture 10" descr="Screenshot of the bread crumbs navigation bar of a Microsoft Docs article.">
            <a:extLst>
              <a:ext uri="{FF2B5EF4-FFF2-40B4-BE49-F238E27FC236}">
                <a16:creationId xmlns:a16="http://schemas.microsoft.com/office/drawing/2014/main" id="{94AF6055-DF1C-4AB2-9537-51DC7F4B8BD2}"/>
              </a:ext>
            </a:extLst>
          </p:cNvPr>
          <p:cNvPicPr>
            <a:picLocks noChangeAspect="1"/>
          </p:cNvPicPr>
          <p:nvPr/>
        </p:nvPicPr>
        <p:blipFill>
          <a:blip r:embed="rId4"/>
          <a:stretch>
            <a:fillRect/>
          </a:stretch>
        </p:blipFill>
        <p:spPr>
          <a:xfrm>
            <a:off x="1481551" y="4708455"/>
            <a:ext cx="3132483" cy="199405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353868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6C0A7-F90C-47EF-9246-649B830581DD}"/>
              </a:ext>
            </a:extLst>
          </p:cNvPr>
          <p:cNvSpPr>
            <a:spLocks noGrp="1"/>
          </p:cNvSpPr>
          <p:nvPr>
            <p:ph type="title"/>
          </p:nvPr>
        </p:nvSpPr>
        <p:spPr/>
        <p:txBody>
          <a:bodyPr>
            <a:normAutofit/>
          </a:bodyPr>
          <a:lstStyle/>
          <a:p>
            <a:r>
              <a:rPr lang="en-US" sz="4800" dirty="0"/>
              <a:t>Doc Navigation</a:t>
            </a:r>
          </a:p>
        </p:txBody>
      </p:sp>
      <p:pic>
        <p:nvPicPr>
          <p:cNvPr id="16" name="Picture 15" descr="Screenshot of the top half of a browser window showing a Microsoft Docs article.">
            <a:extLst>
              <a:ext uri="{FF2B5EF4-FFF2-40B4-BE49-F238E27FC236}">
                <a16:creationId xmlns:a16="http://schemas.microsoft.com/office/drawing/2014/main" id="{C79BB693-937C-41EE-8C0A-2DA76E7B6828}"/>
              </a:ext>
            </a:extLst>
          </p:cNvPr>
          <p:cNvPicPr>
            <a:picLocks noChangeAspect="1"/>
          </p:cNvPicPr>
          <p:nvPr/>
        </p:nvPicPr>
        <p:blipFill rotWithShape="1">
          <a:blip r:embed="rId3"/>
          <a:srcRect t="-1" b="-97655"/>
          <a:stretch/>
        </p:blipFill>
        <p:spPr>
          <a:xfrm>
            <a:off x="0" y="1566861"/>
            <a:ext cx="12192000" cy="5066167"/>
          </a:xfrm>
          <a:prstGeom prst="rect">
            <a:avLst/>
          </a:prstGeom>
        </p:spPr>
      </p:pic>
      <p:sp>
        <p:nvSpPr>
          <p:cNvPr id="3" name="TextBox 2">
            <a:extLst>
              <a:ext uri="{FF2B5EF4-FFF2-40B4-BE49-F238E27FC236}">
                <a16:creationId xmlns:a16="http://schemas.microsoft.com/office/drawing/2014/main" id="{FD18ADF6-5A56-441D-9F20-A89235F3064A}"/>
              </a:ext>
            </a:extLst>
          </p:cNvPr>
          <p:cNvSpPr txBox="1"/>
          <p:nvPr/>
        </p:nvSpPr>
        <p:spPr>
          <a:xfrm>
            <a:off x="1314690" y="5317551"/>
            <a:ext cx="9562619" cy="369332"/>
          </a:xfrm>
          <a:prstGeom prst="rect">
            <a:avLst/>
          </a:prstGeom>
          <a:noFill/>
        </p:spPr>
        <p:txBody>
          <a:bodyPr wrap="none" rtlCol="0">
            <a:spAutoFit/>
          </a:bodyPr>
          <a:lstStyle/>
          <a:p>
            <a:pPr algn="ctr"/>
            <a:r>
              <a:rPr lang="en-US" dirty="0"/>
              <a:t>Lots more about docs navigation here: </a:t>
            </a:r>
            <a:r>
              <a:rPr lang="en-US" dirty="0">
                <a:hlinkClick r:id="rId4"/>
              </a:rPr>
              <a:t>SQL Server docs navigation tips - SQL Server | Microsoft Docs</a:t>
            </a:r>
            <a:endParaRPr lang="en-US" dirty="0"/>
          </a:p>
        </p:txBody>
      </p:sp>
    </p:spTree>
    <p:extLst>
      <p:ext uri="{BB962C8B-B14F-4D97-AF65-F5344CB8AC3E}">
        <p14:creationId xmlns:p14="http://schemas.microsoft.com/office/powerpoint/2010/main" val="27427910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PEX Template 2017 ">
  <a:themeElements>
    <a:clrScheme name="Custom 79">
      <a:dk1>
        <a:srgbClr val="353535"/>
      </a:dk1>
      <a:lt1>
        <a:srgbClr val="FFFFFF"/>
      </a:lt1>
      <a:dk2>
        <a:srgbClr val="353535"/>
      </a:dk2>
      <a:lt2>
        <a:srgbClr val="FFFFFF"/>
      </a:lt2>
      <a:accent1>
        <a:srgbClr val="FFB900"/>
      </a:accent1>
      <a:accent2>
        <a:srgbClr val="B4009E"/>
      </a:accent2>
      <a:accent3>
        <a:srgbClr val="0078D7"/>
      </a:accent3>
      <a:accent4>
        <a:srgbClr val="00BCF2"/>
      </a:accent4>
      <a:accent5>
        <a:srgbClr val="B4A0FF"/>
      </a:accent5>
      <a:accent6>
        <a:srgbClr val="00B294"/>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71239882-4395-4F1E-A7A4-B9823733F26A}" vid="{F3DECCDB-D108-476B-BDE8-0D4C8C1A03C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6624e980-b10e-489d-b431-995c1ca06580"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7A3E6A367DDCA40A5262B39516C1AB1" ma:contentTypeVersion="8" ma:contentTypeDescription="Create a new document." ma:contentTypeScope="" ma:versionID="dea26f60847b63407e3f15081accf472">
  <xsd:schema xmlns:xsd="http://www.w3.org/2001/XMLSchema" xmlns:xs="http://www.w3.org/2001/XMLSchema" xmlns:p="http://schemas.microsoft.com/office/2006/metadata/properties" xmlns:ns2="6624e980-b10e-489d-b431-995c1ca06580" xmlns:ns3="12ff42f6-9a3e-4240-8117-2fa944783aba" targetNamespace="http://schemas.microsoft.com/office/2006/metadata/properties" ma:root="true" ma:fieldsID="decba8e5dc4e00fa8ffea3b728347903" ns2:_="" ns3:_="">
    <xsd:import namespace="6624e980-b10e-489d-b431-995c1ca06580"/>
    <xsd:import namespace="12ff42f6-9a3e-4240-8117-2fa944783aba"/>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element ref="ns2:MediaServiceAutoTag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624e980-b10e-489d-b431-995c1ca0658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false">
      <xsd:simpleType>
        <xsd:restriction base="dms:Note">
          <xsd:maxLength value="255"/>
        </xsd:restriction>
      </xsd:simpleType>
    </xsd:element>
    <xsd:element name="MediaServiceAutoTags" ma:index="13" nillable="true" ma:displayName="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2ff42f6-9a3e-4240-8117-2fa944783aba"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44A3D8B-A107-4B0D-B3BF-11EE02340FF6}">
  <ds:schemaRefs>
    <ds:schemaRef ds:uri="http://schemas.microsoft.com/office/2006/documentManagement/types"/>
    <ds:schemaRef ds:uri="http://purl.org/dc/elements/1.1/"/>
    <ds:schemaRef ds:uri="http://schemas.openxmlformats.org/package/2006/metadata/core-properties"/>
    <ds:schemaRef ds:uri="http://purl.org/dc/terms/"/>
    <ds:schemaRef ds:uri="http://schemas.microsoft.com/office/infopath/2007/PartnerControls"/>
    <ds:schemaRef ds:uri="12ff42f6-9a3e-4240-8117-2fa944783aba"/>
    <ds:schemaRef ds:uri="http://www.w3.org/XML/1998/namespace"/>
    <ds:schemaRef ds:uri="6624e980-b10e-489d-b431-995c1ca06580"/>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A9EC29FB-639A-4664-8097-8C49BDEE6C8F}">
  <ds:schemaRefs>
    <ds:schemaRef ds:uri="http://schemas.microsoft.com/sharepoint/v3/contenttype/forms"/>
  </ds:schemaRefs>
</ds:datastoreItem>
</file>

<file path=customXml/itemProps3.xml><?xml version="1.0" encoding="utf-8"?>
<ds:datastoreItem xmlns:ds="http://schemas.openxmlformats.org/officeDocument/2006/customXml" ds:itemID="{3C80E9A0-15E5-40B3-B601-52E495C58BA6}">
  <ds:schemaRefs>
    <ds:schemaRef ds:uri="12ff42f6-9a3e-4240-8117-2fa944783aba"/>
    <ds:schemaRef ds:uri="6624e980-b10e-489d-b431-995c1ca0658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Office Theme</Template>
  <TotalTime>4712</TotalTime>
  <Words>6860</Words>
  <Application>Microsoft Office PowerPoint</Application>
  <PresentationFormat>Widescreen</PresentationFormat>
  <Paragraphs>483</Paragraphs>
  <Slides>48</Slides>
  <Notes>47</Notes>
  <HiddenSlides>4</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48</vt:i4>
      </vt:variant>
    </vt:vector>
  </HeadingPairs>
  <TitlesOfParts>
    <vt:vector size="60" baseType="lpstr">
      <vt:lpstr>-apple-system</vt:lpstr>
      <vt:lpstr>Arial</vt:lpstr>
      <vt:lpstr>Calibri</vt:lpstr>
      <vt:lpstr>Calibri Light</vt:lpstr>
      <vt:lpstr>Lucida Console</vt:lpstr>
      <vt:lpstr>Segoe UI</vt:lpstr>
      <vt:lpstr>Segoe UI Light</vt:lpstr>
      <vt:lpstr>Segoe UI Semilight</vt:lpstr>
      <vt:lpstr>SegoeUI-BoldItalic</vt:lpstr>
      <vt:lpstr>Wingdings</vt:lpstr>
      <vt:lpstr>Office Theme</vt:lpstr>
      <vt:lpstr>APEX Template 2017 </vt:lpstr>
      <vt:lpstr>Become a Contributor to Microsoft Docs</vt:lpstr>
      <vt:lpstr>Agenda</vt:lpstr>
      <vt:lpstr>Who are you?</vt:lpstr>
      <vt:lpstr>Introductions</vt:lpstr>
      <vt:lpstr>SQL Docs: Who are we?</vt:lpstr>
      <vt:lpstr>What is DevRel?</vt:lpstr>
      <vt:lpstr>Tips &amp; Tricks</vt:lpstr>
      <vt:lpstr>Navigation: Headers &amp; Breadcrumbs</vt:lpstr>
      <vt:lpstr>Doc Navigation</vt:lpstr>
      <vt:lpstr>Doc Navigation Technology TOC</vt:lpstr>
      <vt:lpstr>Doc Navigation TOC</vt:lpstr>
      <vt:lpstr>Doc Navigation with Anchors</vt:lpstr>
      <vt:lpstr>Versioning </vt:lpstr>
      <vt:lpstr>SQL Server offline help</vt:lpstr>
      <vt:lpstr>F1</vt:lpstr>
      <vt:lpstr>How to Contribute</vt:lpstr>
      <vt:lpstr>Anyone can help edit SQL Docs! </vt:lpstr>
      <vt:lpstr>How can you contribute?</vt:lpstr>
      <vt:lpstr>Feedback  on feedback.azure.com</vt:lpstr>
      <vt:lpstr>How can you contribute via an Issue?</vt:lpstr>
      <vt:lpstr>New Github Issue</vt:lpstr>
      <vt:lpstr>New Github Issue, Dark Theme</vt:lpstr>
      <vt:lpstr>Github Dark Theme</vt:lpstr>
      <vt:lpstr>How can you contribute via a PR?</vt:lpstr>
      <vt:lpstr>Github Edit article Top</vt:lpstr>
      <vt:lpstr>Github Edit article</vt:lpstr>
      <vt:lpstr>Github Edit article bottom</vt:lpstr>
      <vt:lpstr>Pull Request Created</vt:lpstr>
      <vt:lpstr>Pull Request Created 1</vt:lpstr>
      <vt:lpstr>Pull Request Created 2</vt:lpstr>
      <vt:lpstr>Pull Request Created 3</vt:lpstr>
      <vt:lpstr>Pull Request Created 4</vt:lpstr>
      <vt:lpstr>Wrapup</vt:lpstr>
      <vt:lpstr>Credit Due!</vt:lpstr>
      <vt:lpstr>Don’t be Afraid to Submit a PR!</vt:lpstr>
      <vt:lpstr>GitHub Hosts Microsoft Docs</vt:lpstr>
      <vt:lpstr>Docs Behind the Scenes</vt:lpstr>
      <vt:lpstr>GitHub Basics</vt:lpstr>
      <vt:lpstr>GitHub Basics 2</vt:lpstr>
      <vt:lpstr>GitHub Basics 3</vt:lpstr>
      <vt:lpstr>What’s New in SQL Docs?</vt:lpstr>
      <vt:lpstr>MVPs: Docs and Learn Champion</vt:lpstr>
      <vt:lpstr>Recommended content in footer</vt:lpstr>
      <vt:lpstr>Azure SQL rebrand and reorganization</vt:lpstr>
      <vt:lpstr>Azure Arc enabled data services</vt:lpstr>
      <vt:lpstr>Azure Data and Analytics Digital Event</vt:lpstr>
      <vt:lpstr>Open discussion… Your feedback on SQL Docs</vt:lpstr>
      <vt:lpstr>Thank you!  Reach out to us on Twitter: @SQLDocs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Jason Roth</dc:creator>
  <cp:lastModifiedBy>William Assaf</cp:lastModifiedBy>
  <cp:revision>1</cp:revision>
  <dcterms:created xsi:type="dcterms:W3CDTF">2020-11-05T15:01:44Z</dcterms:created>
  <dcterms:modified xsi:type="dcterms:W3CDTF">2021-02-18T18:12:38Z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0x01010087A3E6A367DDCA40A5262B39516C1AB1</vt:lpwstr>
  </property>
</Properties>
</file>